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1" r:id="rId8"/>
    <p:sldId id="262" r:id="rId9"/>
    <p:sldId id="263" r:id="rId10"/>
    <p:sldId id="270" r:id="rId11"/>
    <p:sldId id="264" r:id="rId12"/>
    <p:sldId id="266" r:id="rId13"/>
    <p:sldId id="267" r:id="rId14"/>
    <p:sldId id="271" r:id="rId15"/>
    <p:sldId id="276" r:id="rId16"/>
    <p:sldId id="272" r:id="rId17"/>
    <p:sldId id="273" r:id="rId18"/>
    <p:sldId id="274" r:id="rId19"/>
    <p:sldId id="275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chalanamini" userId="814e7b2bc6b83d3c" providerId="LiveId" clId="{C5C6456F-4845-44F8-9745-C989E2168D38}"/>
    <pc:docChg chg="custSel modSld">
      <pc:chgData name="praveen chalanamini" userId="814e7b2bc6b83d3c" providerId="LiveId" clId="{C5C6456F-4845-44F8-9745-C989E2168D38}" dt="2023-12-06T16:20:14.955" v="0" actId="313"/>
      <pc:docMkLst>
        <pc:docMk/>
      </pc:docMkLst>
      <pc:sldChg chg="modSp mod">
        <pc:chgData name="praveen chalanamini" userId="814e7b2bc6b83d3c" providerId="LiveId" clId="{C5C6456F-4845-44F8-9745-C989E2168D38}" dt="2023-12-06T16:20:14.955" v="0" actId="313"/>
        <pc:sldMkLst>
          <pc:docMk/>
          <pc:sldMk cId="1279488532" sldId="273"/>
        </pc:sldMkLst>
        <pc:spChg chg="mod">
          <ac:chgData name="praveen chalanamini" userId="814e7b2bc6b83d3c" providerId="LiveId" clId="{C5C6456F-4845-44F8-9745-C989E2168D38}" dt="2023-12-06T16:20:14.955" v="0" actId="313"/>
          <ac:spMkLst>
            <pc:docMk/>
            <pc:sldMk cId="1279488532" sldId="273"/>
            <ac:spMk id="8" creationId="{AC65662E-DFC2-5D5E-14B3-BBB1B21D43C7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946F2-B0BC-46EF-9ABC-0213D039A9A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FAC696-AA06-4002-82A9-D5DABA4B9BC2}">
      <dgm:prSet/>
      <dgm:spPr/>
      <dgm:t>
        <a:bodyPr/>
        <a:lstStyle/>
        <a:p>
          <a:r>
            <a:rPr lang="en-US"/>
            <a:t>There are 6 main parameters in the specification of the product: </a:t>
          </a:r>
        </a:p>
      </dgm:t>
    </dgm:pt>
    <dgm:pt modelId="{D44979A7-E449-4559-8ED8-2F781566233B}" type="parTrans" cxnId="{7CA8126B-2C5D-4BA0-9768-9D70A42E8089}">
      <dgm:prSet/>
      <dgm:spPr/>
      <dgm:t>
        <a:bodyPr/>
        <a:lstStyle/>
        <a:p>
          <a:endParaRPr lang="en-US"/>
        </a:p>
      </dgm:t>
    </dgm:pt>
    <dgm:pt modelId="{D88C871F-2D6E-4321-8CC6-A7E1431F6CB9}" type="sibTrans" cxnId="{7CA8126B-2C5D-4BA0-9768-9D70A42E8089}">
      <dgm:prSet/>
      <dgm:spPr/>
      <dgm:t>
        <a:bodyPr/>
        <a:lstStyle/>
        <a:p>
          <a:endParaRPr lang="en-US"/>
        </a:p>
      </dgm:t>
    </dgm:pt>
    <dgm:pt modelId="{61F5B399-991E-4227-9BD0-64E78E08345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/>
            <a:t>1. </a:t>
          </a:r>
          <a:r>
            <a:rPr lang="en-US" sz="3600" dirty="0"/>
            <a:t>Open circuit gain </a:t>
          </a:r>
          <a:endParaRPr lang="en-US" sz="4000" dirty="0"/>
        </a:p>
      </dgm:t>
    </dgm:pt>
    <dgm:pt modelId="{55C09448-8848-47C6-A99C-7491A5847E89}" type="parTrans" cxnId="{0287D1E5-50C5-4614-9C9E-8DDCD6F6FB6B}">
      <dgm:prSet/>
      <dgm:spPr/>
      <dgm:t>
        <a:bodyPr/>
        <a:lstStyle/>
        <a:p>
          <a:endParaRPr lang="en-US"/>
        </a:p>
      </dgm:t>
    </dgm:pt>
    <dgm:pt modelId="{6346D01F-A752-4DA7-BF9C-7ADBC04AFC6D}" type="sibTrans" cxnId="{0287D1E5-50C5-4614-9C9E-8DDCD6F6FB6B}">
      <dgm:prSet/>
      <dgm:spPr/>
      <dgm:t>
        <a:bodyPr/>
        <a:lstStyle/>
        <a:p>
          <a:endParaRPr lang="en-US"/>
        </a:p>
      </dgm:t>
    </dgm:pt>
    <dgm:pt modelId="{F5FD4C74-2718-48F5-850B-FF76265EC3D8}">
      <dgm:prSet custT="1"/>
      <dgm:spPr/>
      <dgm:t>
        <a:bodyPr/>
        <a:lstStyle/>
        <a:p>
          <a:r>
            <a:rPr lang="en-US" sz="3600" dirty="0"/>
            <a:t>2. Gain with the 8Ω load </a:t>
          </a:r>
        </a:p>
      </dgm:t>
    </dgm:pt>
    <dgm:pt modelId="{1405E895-5E2F-4595-8F7C-B67C0FA0AD2C}" type="parTrans" cxnId="{38B5A854-BE5C-45F0-8DED-256A0E2A3A1F}">
      <dgm:prSet/>
      <dgm:spPr/>
      <dgm:t>
        <a:bodyPr/>
        <a:lstStyle/>
        <a:p>
          <a:endParaRPr lang="en-US"/>
        </a:p>
      </dgm:t>
    </dgm:pt>
    <dgm:pt modelId="{ED3FC605-DB0E-4DEC-A972-C70FB47E937F}" type="sibTrans" cxnId="{38B5A854-BE5C-45F0-8DED-256A0E2A3A1F}">
      <dgm:prSet/>
      <dgm:spPr/>
      <dgm:t>
        <a:bodyPr/>
        <a:lstStyle/>
        <a:p>
          <a:endParaRPr lang="en-US"/>
        </a:p>
      </dgm:t>
    </dgm:pt>
    <dgm:pt modelId="{03451939-CB88-4CC9-A35A-5F15E956BB91}">
      <dgm:prSet custT="1"/>
      <dgm:spPr/>
      <dgm:t>
        <a:bodyPr/>
        <a:lstStyle/>
        <a:p>
          <a:r>
            <a:rPr lang="en-US" sz="3600" dirty="0"/>
            <a:t>3. Bandwidth </a:t>
          </a:r>
        </a:p>
      </dgm:t>
    </dgm:pt>
    <dgm:pt modelId="{2B12E53A-08D9-413D-88BC-AD98C13AE3B9}" type="parTrans" cxnId="{B97D7964-3DCA-43C9-8F47-BC9080D3A4EF}">
      <dgm:prSet/>
      <dgm:spPr/>
      <dgm:t>
        <a:bodyPr/>
        <a:lstStyle/>
        <a:p>
          <a:endParaRPr lang="en-US"/>
        </a:p>
      </dgm:t>
    </dgm:pt>
    <dgm:pt modelId="{5DF2760F-4D7B-4E90-90CF-CFEA347CDB5E}" type="sibTrans" cxnId="{B97D7964-3DCA-43C9-8F47-BC9080D3A4EF}">
      <dgm:prSet/>
      <dgm:spPr/>
      <dgm:t>
        <a:bodyPr/>
        <a:lstStyle/>
        <a:p>
          <a:endParaRPr lang="en-US"/>
        </a:p>
      </dgm:t>
    </dgm:pt>
    <dgm:pt modelId="{2B18DE28-16F7-4A37-A091-192124BF4B3C}">
      <dgm:prSet custT="1"/>
      <dgm:spPr/>
      <dgm:t>
        <a:bodyPr/>
        <a:lstStyle/>
        <a:p>
          <a:r>
            <a:rPr lang="en-US" sz="3600" dirty="0"/>
            <a:t>4. Input Resistance </a:t>
          </a:r>
        </a:p>
      </dgm:t>
    </dgm:pt>
    <dgm:pt modelId="{2239712B-70E4-4AB0-9BCC-4E64DF9D2DA5}" type="parTrans" cxnId="{7150896E-84D9-42DD-A806-31F8951E3A82}">
      <dgm:prSet/>
      <dgm:spPr/>
      <dgm:t>
        <a:bodyPr/>
        <a:lstStyle/>
        <a:p>
          <a:endParaRPr lang="en-US"/>
        </a:p>
      </dgm:t>
    </dgm:pt>
    <dgm:pt modelId="{072CCDD6-4E5F-448C-B08F-8BA69F89A3F6}" type="sibTrans" cxnId="{7150896E-84D9-42DD-A806-31F8951E3A82}">
      <dgm:prSet/>
      <dgm:spPr/>
      <dgm:t>
        <a:bodyPr/>
        <a:lstStyle/>
        <a:p>
          <a:endParaRPr lang="en-US"/>
        </a:p>
      </dgm:t>
    </dgm:pt>
    <dgm:pt modelId="{017CF4C5-BF6E-4010-841F-8A3B46EE615F}">
      <dgm:prSet custT="1"/>
      <dgm:spPr/>
      <dgm:t>
        <a:bodyPr/>
        <a:lstStyle/>
        <a:p>
          <a:r>
            <a:rPr lang="en-US" sz="3600" dirty="0"/>
            <a:t>5. Output Resistance </a:t>
          </a:r>
        </a:p>
      </dgm:t>
    </dgm:pt>
    <dgm:pt modelId="{2B5A8199-1884-4237-B823-94E9B2DA2A03}" type="parTrans" cxnId="{98EDE47A-ABE1-4F19-9846-56CC2E6FA604}">
      <dgm:prSet/>
      <dgm:spPr/>
      <dgm:t>
        <a:bodyPr/>
        <a:lstStyle/>
        <a:p>
          <a:endParaRPr lang="en-US"/>
        </a:p>
      </dgm:t>
    </dgm:pt>
    <dgm:pt modelId="{FF3D1F1C-DB81-4B92-B871-FF4619751076}" type="sibTrans" cxnId="{98EDE47A-ABE1-4F19-9846-56CC2E6FA604}">
      <dgm:prSet/>
      <dgm:spPr/>
      <dgm:t>
        <a:bodyPr/>
        <a:lstStyle/>
        <a:p>
          <a:endParaRPr lang="en-US"/>
        </a:p>
      </dgm:t>
    </dgm:pt>
    <dgm:pt modelId="{FA6029C6-C188-4FD2-8E9B-2D9BB3244523}">
      <dgm:prSet custT="1"/>
      <dgm:spPr/>
      <dgm:t>
        <a:bodyPr/>
        <a:lstStyle/>
        <a:p>
          <a:r>
            <a:rPr lang="en-US" sz="3600" dirty="0"/>
            <a:t>6. Power Dissipation </a:t>
          </a:r>
        </a:p>
      </dgm:t>
    </dgm:pt>
    <dgm:pt modelId="{53A605A8-60CC-4E3A-93B8-83C0B7C01E55}" type="parTrans" cxnId="{4D2AD9AD-49E9-42B6-8093-226F0F9BC09A}">
      <dgm:prSet/>
      <dgm:spPr/>
      <dgm:t>
        <a:bodyPr/>
        <a:lstStyle/>
        <a:p>
          <a:endParaRPr lang="en-US"/>
        </a:p>
      </dgm:t>
    </dgm:pt>
    <dgm:pt modelId="{DC0D5867-C6F0-4821-8E03-A97152E60AAA}" type="sibTrans" cxnId="{4D2AD9AD-49E9-42B6-8093-226F0F9BC09A}">
      <dgm:prSet/>
      <dgm:spPr/>
      <dgm:t>
        <a:bodyPr/>
        <a:lstStyle/>
        <a:p>
          <a:endParaRPr lang="en-US"/>
        </a:p>
      </dgm:t>
    </dgm:pt>
    <dgm:pt modelId="{F68A2DBE-E5D9-4A55-8FE5-042247470933}" type="pres">
      <dgm:prSet presAssocID="{A93946F2-B0BC-46EF-9ABC-0213D039A9A8}" presName="vert0" presStyleCnt="0">
        <dgm:presLayoutVars>
          <dgm:dir/>
          <dgm:animOne val="branch"/>
          <dgm:animLvl val="lvl"/>
        </dgm:presLayoutVars>
      </dgm:prSet>
      <dgm:spPr/>
    </dgm:pt>
    <dgm:pt modelId="{1C045581-8094-4122-A336-0963831D11B9}" type="pres">
      <dgm:prSet presAssocID="{C7FAC696-AA06-4002-82A9-D5DABA4B9BC2}" presName="thickLine" presStyleLbl="alignNode1" presStyleIdx="0" presStyleCnt="1"/>
      <dgm:spPr/>
    </dgm:pt>
    <dgm:pt modelId="{3C6CF18C-2833-4EE0-8F1B-1E0462622A77}" type="pres">
      <dgm:prSet presAssocID="{C7FAC696-AA06-4002-82A9-D5DABA4B9BC2}" presName="horz1" presStyleCnt="0"/>
      <dgm:spPr/>
    </dgm:pt>
    <dgm:pt modelId="{3C7195C5-CDA6-4CE0-B9D3-55C2C82AC871}" type="pres">
      <dgm:prSet presAssocID="{C7FAC696-AA06-4002-82A9-D5DABA4B9BC2}" presName="tx1" presStyleLbl="revTx" presStyleIdx="0" presStyleCnt="7"/>
      <dgm:spPr/>
    </dgm:pt>
    <dgm:pt modelId="{87D611C0-C835-446D-AEDF-886F491DCA6C}" type="pres">
      <dgm:prSet presAssocID="{C7FAC696-AA06-4002-82A9-D5DABA4B9BC2}" presName="vert1" presStyleCnt="0"/>
      <dgm:spPr/>
    </dgm:pt>
    <dgm:pt modelId="{A759DE72-8F4B-4E74-8C2A-2A399CAECD0D}" type="pres">
      <dgm:prSet presAssocID="{61F5B399-991E-4227-9BD0-64E78E083451}" presName="vertSpace2a" presStyleCnt="0"/>
      <dgm:spPr/>
    </dgm:pt>
    <dgm:pt modelId="{E5166C37-D0CB-4D11-A9E5-C462F3852F94}" type="pres">
      <dgm:prSet presAssocID="{61F5B399-991E-4227-9BD0-64E78E083451}" presName="horz2" presStyleCnt="0"/>
      <dgm:spPr/>
    </dgm:pt>
    <dgm:pt modelId="{412BF4EF-718D-4343-BD22-18608E167E47}" type="pres">
      <dgm:prSet presAssocID="{61F5B399-991E-4227-9BD0-64E78E083451}" presName="horzSpace2" presStyleCnt="0"/>
      <dgm:spPr/>
    </dgm:pt>
    <dgm:pt modelId="{73CF0B37-22A5-4CC6-A2EB-5479CFC4A4B0}" type="pres">
      <dgm:prSet presAssocID="{61F5B399-991E-4227-9BD0-64E78E083451}" presName="tx2" presStyleLbl="revTx" presStyleIdx="1" presStyleCnt="7"/>
      <dgm:spPr/>
    </dgm:pt>
    <dgm:pt modelId="{D08BEF9E-38A2-4948-BC0E-1270E9D4647D}" type="pres">
      <dgm:prSet presAssocID="{61F5B399-991E-4227-9BD0-64E78E083451}" presName="vert2" presStyleCnt="0"/>
      <dgm:spPr/>
    </dgm:pt>
    <dgm:pt modelId="{83A23B85-FEC4-4E55-ACFA-24663F0CCB33}" type="pres">
      <dgm:prSet presAssocID="{61F5B399-991E-4227-9BD0-64E78E083451}" presName="thinLine2b" presStyleLbl="callout" presStyleIdx="0" presStyleCnt="6"/>
      <dgm:spPr/>
    </dgm:pt>
    <dgm:pt modelId="{C4B200D9-3EB7-462D-8E8A-7153F0AF844F}" type="pres">
      <dgm:prSet presAssocID="{61F5B399-991E-4227-9BD0-64E78E083451}" presName="vertSpace2b" presStyleCnt="0"/>
      <dgm:spPr/>
    </dgm:pt>
    <dgm:pt modelId="{A34CE5D3-34C5-4B8B-A2D6-01D3EC803D26}" type="pres">
      <dgm:prSet presAssocID="{F5FD4C74-2718-48F5-850B-FF76265EC3D8}" presName="horz2" presStyleCnt="0"/>
      <dgm:spPr/>
    </dgm:pt>
    <dgm:pt modelId="{98C53E66-BB6A-4616-9D82-35B129D38A63}" type="pres">
      <dgm:prSet presAssocID="{F5FD4C74-2718-48F5-850B-FF76265EC3D8}" presName="horzSpace2" presStyleCnt="0"/>
      <dgm:spPr/>
    </dgm:pt>
    <dgm:pt modelId="{67EF1DB8-8610-4515-AF7F-A629FF4E1CC1}" type="pres">
      <dgm:prSet presAssocID="{F5FD4C74-2718-48F5-850B-FF76265EC3D8}" presName="tx2" presStyleLbl="revTx" presStyleIdx="2" presStyleCnt="7"/>
      <dgm:spPr/>
    </dgm:pt>
    <dgm:pt modelId="{81875829-B683-4D6E-8FD6-22CA43E46BCC}" type="pres">
      <dgm:prSet presAssocID="{F5FD4C74-2718-48F5-850B-FF76265EC3D8}" presName="vert2" presStyleCnt="0"/>
      <dgm:spPr/>
    </dgm:pt>
    <dgm:pt modelId="{E609AF01-B231-4E39-B569-FD85D9E09BA8}" type="pres">
      <dgm:prSet presAssocID="{F5FD4C74-2718-48F5-850B-FF76265EC3D8}" presName="thinLine2b" presStyleLbl="callout" presStyleIdx="1" presStyleCnt="6"/>
      <dgm:spPr/>
    </dgm:pt>
    <dgm:pt modelId="{E0B56876-1DD5-435F-A29D-084D2236E4A2}" type="pres">
      <dgm:prSet presAssocID="{F5FD4C74-2718-48F5-850B-FF76265EC3D8}" presName="vertSpace2b" presStyleCnt="0"/>
      <dgm:spPr/>
    </dgm:pt>
    <dgm:pt modelId="{24F6E5C3-D95B-49AB-BEC3-96B602EC9C3B}" type="pres">
      <dgm:prSet presAssocID="{03451939-CB88-4CC9-A35A-5F15E956BB91}" presName="horz2" presStyleCnt="0"/>
      <dgm:spPr/>
    </dgm:pt>
    <dgm:pt modelId="{11C5E46D-7E18-471C-90E3-9C76DBF7DC94}" type="pres">
      <dgm:prSet presAssocID="{03451939-CB88-4CC9-A35A-5F15E956BB91}" presName="horzSpace2" presStyleCnt="0"/>
      <dgm:spPr/>
    </dgm:pt>
    <dgm:pt modelId="{4EF5A673-386E-4464-AD15-804C4C3C39A6}" type="pres">
      <dgm:prSet presAssocID="{03451939-CB88-4CC9-A35A-5F15E956BB91}" presName="tx2" presStyleLbl="revTx" presStyleIdx="3" presStyleCnt="7"/>
      <dgm:spPr/>
    </dgm:pt>
    <dgm:pt modelId="{5EB1D1CC-D1D2-42D4-B38B-2E154150A3B7}" type="pres">
      <dgm:prSet presAssocID="{03451939-CB88-4CC9-A35A-5F15E956BB91}" presName="vert2" presStyleCnt="0"/>
      <dgm:spPr/>
    </dgm:pt>
    <dgm:pt modelId="{DAA29929-3C08-44A3-A162-90B8DF5D0725}" type="pres">
      <dgm:prSet presAssocID="{03451939-CB88-4CC9-A35A-5F15E956BB91}" presName="thinLine2b" presStyleLbl="callout" presStyleIdx="2" presStyleCnt="6"/>
      <dgm:spPr/>
    </dgm:pt>
    <dgm:pt modelId="{17F7FC53-8124-4B53-B98E-337F6CDCB692}" type="pres">
      <dgm:prSet presAssocID="{03451939-CB88-4CC9-A35A-5F15E956BB91}" presName="vertSpace2b" presStyleCnt="0"/>
      <dgm:spPr/>
    </dgm:pt>
    <dgm:pt modelId="{F578818C-C5B4-41B0-92D7-6D6090394EDB}" type="pres">
      <dgm:prSet presAssocID="{2B18DE28-16F7-4A37-A091-192124BF4B3C}" presName="horz2" presStyleCnt="0"/>
      <dgm:spPr/>
    </dgm:pt>
    <dgm:pt modelId="{C2490D82-5E4E-4373-BE9A-781D791022E5}" type="pres">
      <dgm:prSet presAssocID="{2B18DE28-16F7-4A37-A091-192124BF4B3C}" presName="horzSpace2" presStyleCnt="0"/>
      <dgm:spPr/>
    </dgm:pt>
    <dgm:pt modelId="{B6313BA1-7236-4E37-A2FE-10E59DBB7F47}" type="pres">
      <dgm:prSet presAssocID="{2B18DE28-16F7-4A37-A091-192124BF4B3C}" presName="tx2" presStyleLbl="revTx" presStyleIdx="4" presStyleCnt="7"/>
      <dgm:spPr/>
    </dgm:pt>
    <dgm:pt modelId="{668A5FAB-6117-46D1-BC66-945FCE8C8B26}" type="pres">
      <dgm:prSet presAssocID="{2B18DE28-16F7-4A37-A091-192124BF4B3C}" presName="vert2" presStyleCnt="0"/>
      <dgm:spPr/>
    </dgm:pt>
    <dgm:pt modelId="{5E6B231C-389F-480C-BE07-AFA437E6E6B1}" type="pres">
      <dgm:prSet presAssocID="{2B18DE28-16F7-4A37-A091-192124BF4B3C}" presName="thinLine2b" presStyleLbl="callout" presStyleIdx="3" presStyleCnt="6"/>
      <dgm:spPr/>
    </dgm:pt>
    <dgm:pt modelId="{9C3C374D-8ECE-4A8A-A9A5-8D53CB133685}" type="pres">
      <dgm:prSet presAssocID="{2B18DE28-16F7-4A37-A091-192124BF4B3C}" presName="vertSpace2b" presStyleCnt="0"/>
      <dgm:spPr/>
    </dgm:pt>
    <dgm:pt modelId="{0DFBC1D1-5284-4814-B18A-6240E4883140}" type="pres">
      <dgm:prSet presAssocID="{017CF4C5-BF6E-4010-841F-8A3B46EE615F}" presName="horz2" presStyleCnt="0"/>
      <dgm:spPr/>
    </dgm:pt>
    <dgm:pt modelId="{4CE48710-6940-402B-BF45-3CD149270007}" type="pres">
      <dgm:prSet presAssocID="{017CF4C5-BF6E-4010-841F-8A3B46EE615F}" presName="horzSpace2" presStyleCnt="0"/>
      <dgm:spPr/>
    </dgm:pt>
    <dgm:pt modelId="{FE5BAA2D-69C1-4E19-9BF4-C38DCD6D2E3A}" type="pres">
      <dgm:prSet presAssocID="{017CF4C5-BF6E-4010-841F-8A3B46EE615F}" presName="tx2" presStyleLbl="revTx" presStyleIdx="5" presStyleCnt="7"/>
      <dgm:spPr/>
    </dgm:pt>
    <dgm:pt modelId="{CCCA68F5-2BF2-456A-B36D-28BCF797CBBD}" type="pres">
      <dgm:prSet presAssocID="{017CF4C5-BF6E-4010-841F-8A3B46EE615F}" presName="vert2" presStyleCnt="0"/>
      <dgm:spPr/>
    </dgm:pt>
    <dgm:pt modelId="{AFBFB8BA-E461-48B7-9BA8-04D85823D2BB}" type="pres">
      <dgm:prSet presAssocID="{017CF4C5-BF6E-4010-841F-8A3B46EE615F}" presName="thinLine2b" presStyleLbl="callout" presStyleIdx="4" presStyleCnt="6"/>
      <dgm:spPr/>
    </dgm:pt>
    <dgm:pt modelId="{C46286B9-524C-436D-8030-03792ED2187C}" type="pres">
      <dgm:prSet presAssocID="{017CF4C5-BF6E-4010-841F-8A3B46EE615F}" presName="vertSpace2b" presStyleCnt="0"/>
      <dgm:spPr/>
    </dgm:pt>
    <dgm:pt modelId="{4CE0CA89-BC8A-4F1B-8CC2-02DCF07F1856}" type="pres">
      <dgm:prSet presAssocID="{FA6029C6-C188-4FD2-8E9B-2D9BB3244523}" presName="horz2" presStyleCnt="0"/>
      <dgm:spPr/>
    </dgm:pt>
    <dgm:pt modelId="{4A0A5135-02B1-4EEC-9F0A-1FEDA57B5E9F}" type="pres">
      <dgm:prSet presAssocID="{FA6029C6-C188-4FD2-8E9B-2D9BB3244523}" presName="horzSpace2" presStyleCnt="0"/>
      <dgm:spPr/>
    </dgm:pt>
    <dgm:pt modelId="{7A7C71FF-0C19-49A2-BDF4-F58821E450D2}" type="pres">
      <dgm:prSet presAssocID="{FA6029C6-C188-4FD2-8E9B-2D9BB3244523}" presName="tx2" presStyleLbl="revTx" presStyleIdx="6" presStyleCnt="7"/>
      <dgm:spPr/>
    </dgm:pt>
    <dgm:pt modelId="{2BBFDDB6-9847-4A0A-92B3-76A7365C57A5}" type="pres">
      <dgm:prSet presAssocID="{FA6029C6-C188-4FD2-8E9B-2D9BB3244523}" presName="vert2" presStyleCnt="0"/>
      <dgm:spPr/>
    </dgm:pt>
    <dgm:pt modelId="{A1D5A8D7-7414-4DBE-9651-E9C12B039533}" type="pres">
      <dgm:prSet presAssocID="{FA6029C6-C188-4FD2-8E9B-2D9BB3244523}" presName="thinLine2b" presStyleLbl="callout" presStyleIdx="5" presStyleCnt="6"/>
      <dgm:spPr/>
    </dgm:pt>
    <dgm:pt modelId="{3BAA6BD1-665D-4E6F-A4B7-989F5B7C821A}" type="pres">
      <dgm:prSet presAssocID="{FA6029C6-C188-4FD2-8E9B-2D9BB3244523}" presName="vertSpace2b" presStyleCnt="0"/>
      <dgm:spPr/>
    </dgm:pt>
  </dgm:ptLst>
  <dgm:cxnLst>
    <dgm:cxn modelId="{362F6426-CD5A-47CE-8E94-A4DC40B15A28}" type="presOf" srcId="{03451939-CB88-4CC9-A35A-5F15E956BB91}" destId="{4EF5A673-386E-4464-AD15-804C4C3C39A6}" srcOrd="0" destOrd="0" presId="urn:microsoft.com/office/officeart/2008/layout/LinedList"/>
    <dgm:cxn modelId="{5F3CEE33-BED8-4413-B7DE-417B7B825258}" type="presOf" srcId="{017CF4C5-BF6E-4010-841F-8A3B46EE615F}" destId="{FE5BAA2D-69C1-4E19-9BF4-C38DCD6D2E3A}" srcOrd="0" destOrd="0" presId="urn:microsoft.com/office/officeart/2008/layout/LinedList"/>
    <dgm:cxn modelId="{B97D7964-3DCA-43C9-8F47-BC9080D3A4EF}" srcId="{C7FAC696-AA06-4002-82A9-D5DABA4B9BC2}" destId="{03451939-CB88-4CC9-A35A-5F15E956BB91}" srcOrd="2" destOrd="0" parTransId="{2B12E53A-08D9-413D-88BC-AD98C13AE3B9}" sibTransId="{5DF2760F-4D7B-4E90-90CF-CFEA347CDB5E}"/>
    <dgm:cxn modelId="{7CA8126B-2C5D-4BA0-9768-9D70A42E8089}" srcId="{A93946F2-B0BC-46EF-9ABC-0213D039A9A8}" destId="{C7FAC696-AA06-4002-82A9-D5DABA4B9BC2}" srcOrd="0" destOrd="0" parTransId="{D44979A7-E449-4559-8ED8-2F781566233B}" sibTransId="{D88C871F-2D6E-4321-8CC6-A7E1431F6CB9}"/>
    <dgm:cxn modelId="{B33B9D4B-83ED-4E2C-ABF2-963D92D6A2F2}" type="presOf" srcId="{2B18DE28-16F7-4A37-A091-192124BF4B3C}" destId="{B6313BA1-7236-4E37-A2FE-10E59DBB7F47}" srcOrd="0" destOrd="0" presId="urn:microsoft.com/office/officeart/2008/layout/LinedList"/>
    <dgm:cxn modelId="{103ED16B-955B-4BAC-9615-16842DE2FE97}" type="presOf" srcId="{A93946F2-B0BC-46EF-9ABC-0213D039A9A8}" destId="{F68A2DBE-E5D9-4A55-8FE5-042247470933}" srcOrd="0" destOrd="0" presId="urn:microsoft.com/office/officeart/2008/layout/LinedList"/>
    <dgm:cxn modelId="{9957C34C-3AC9-4D3E-B801-0AD5ECA42394}" type="presOf" srcId="{C7FAC696-AA06-4002-82A9-D5DABA4B9BC2}" destId="{3C7195C5-CDA6-4CE0-B9D3-55C2C82AC871}" srcOrd="0" destOrd="0" presId="urn:microsoft.com/office/officeart/2008/layout/LinedList"/>
    <dgm:cxn modelId="{7150896E-84D9-42DD-A806-31F8951E3A82}" srcId="{C7FAC696-AA06-4002-82A9-D5DABA4B9BC2}" destId="{2B18DE28-16F7-4A37-A091-192124BF4B3C}" srcOrd="3" destOrd="0" parTransId="{2239712B-70E4-4AB0-9BCC-4E64DF9D2DA5}" sibTransId="{072CCDD6-4E5F-448C-B08F-8BA69F89A3F6}"/>
    <dgm:cxn modelId="{38B5A854-BE5C-45F0-8DED-256A0E2A3A1F}" srcId="{C7FAC696-AA06-4002-82A9-D5DABA4B9BC2}" destId="{F5FD4C74-2718-48F5-850B-FF76265EC3D8}" srcOrd="1" destOrd="0" parTransId="{1405E895-5E2F-4595-8F7C-B67C0FA0AD2C}" sibTransId="{ED3FC605-DB0E-4DEC-A972-C70FB47E937F}"/>
    <dgm:cxn modelId="{AAC42E75-C3BD-4C86-B952-8898077AFDD4}" type="presOf" srcId="{61F5B399-991E-4227-9BD0-64E78E083451}" destId="{73CF0B37-22A5-4CC6-A2EB-5479CFC4A4B0}" srcOrd="0" destOrd="0" presId="urn:microsoft.com/office/officeart/2008/layout/LinedList"/>
    <dgm:cxn modelId="{98EDE47A-ABE1-4F19-9846-56CC2E6FA604}" srcId="{C7FAC696-AA06-4002-82A9-D5DABA4B9BC2}" destId="{017CF4C5-BF6E-4010-841F-8A3B46EE615F}" srcOrd="4" destOrd="0" parTransId="{2B5A8199-1884-4237-B823-94E9B2DA2A03}" sibTransId="{FF3D1F1C-DB81-4B92-B871-FF4619751076}"/>
    <dgm:cxn modelId="{FD58B29C-B8B9-4230-AD23-8E581BD9D244}" type="presOf" srcId="{F5FD4C74-2718-48F5-850B-FF76265EC3D8}" destId="{67EF1DB8-8610-4515-AF7F-A629FF4E1CC1}" srcOrd="0" destOrd="0" presId="urn:microsoft.com/office/officeart/2008/layout/LinedList"/>
    <dgm:cxn modelId="{022B32A4-901A-4586-8D7B-8B5B27765654}" type="presOf" srcId="{FA6029C6-C188-4FD2-8E9B-2D9BB3244523}" destId="{7A7C71FF-0C19-49A2-BDF4-F58821E450D2}" srcOrd="0" destOrd="0" presId="urn:microsoft.com/office/officeart/2008/layout/LinedList"/>
    <dgm:cxn modelId="{4D2AD9AD-49E9-42B6-8093-226F0F9BC09A}" srcId="{C7FAC696-AA06-4002-82A9-D5DABA4B9BC2}" destId="{FA6029C6-C188-4FD2-8E9B-2D9BB3244523}" srcOrd="5" destOrd="0" parTransId="{53A605A8-60CC-4E3A-93B8-83C0B7C01E55}" sibTransId="{DC0D5867-C6F0-4821-8E03-A97152E60AAA}"/>
    <dgm:cxn modelId="{0287D1E5-50C5-4614-9C9E-8DDCD6F6FB6B}" srcId="{C7FAC696-AA06-4002-82A9-D5DABA4B9BC2}" destId="{61F5B399-991E-4227-9BD0-64E78E083451}" srcOrd="0" destOrd="0" parTransId="{55C09448-8848-47C6-A99C-7491A5847E89}" sibTransId="{6346D01F-A752-4DA7-BF9C-7ADBC04AFC6D}"/>
    <dgm:cxn modelId="{A373352E-A13C-493D-B03B-5C4A6451A34F}" type="presParOf" srcId="{F68A2DBE-E5D9-4A55-8FE5-042247470933}" destId="{1C045581-8094-4122-A336-0963831D11B9}" srcOrd="0" destOrd="0" presId="urn:microsoft.com/office/officeart/2008/layout/LinedList"/>
    <dgm:cxn modelId="{DF7BB5AC-D222-46FF-BF73-B6593B0A1766}" type="presParOf" srcId="{F68A2DBE-E5D9-4A55-8FE5-042247470933}" destId="{3C6CF18C-2833-4EE0-8F1B-1E0462622A77}" srcOrd="1" destOrd="0" presId="urn:microsoft.com/office/officeart/2008/layout/LinedList"/>
    <dgm:cxn modelId="{864DF0FA-9E9D-4737-B420-3DDB4EEDBB39}" type="presParOf" srcId="{3C6CF18C-2833-4EE0-8F1B-1E0462622A77}" destId="{3C7195C5-CDA6-4CE0-B9D3-55C2C82AC871}" srcOrd="0" destOrd="0" presId="urn:microsoft.com/office/officeart/2008/layout/LinedList"/>
    <dgm:cxn modelId="{41E721BB-9E8F-4D58-8FAF-9385F1AB27DA}" type="presParOf" srcId="{3C6CF18C-2833-4EE0-8F1B-1E0462622A77}" destId="{87D611C0-C835-446D-AEDF-886F491DCA6C}" srcOrd="1" destOrd="0" presId="urn:microsoft.com/office/officeart/2008/layout/LinedList"/>
    <dgm:cxn modelId="{E1F6B612-97AA-4BC5-89C2-96EBDD02B794}" type="presParOf" srcId="{87D611C0-C835-446D-AEDF-886F491DCA6C}" destId="{A759DE72-8F4B-4E74-8C2A-2A399CAECD0D}" srcOrd="0" destOrd="0" presId="urn:microsoft.com/office/officeart/2008/layout/LinedList"/>
    <dgm:cxn modelId="{9A3BDB65-4652-4F46-99E0-5E96A70DC101}" type="presParOf" srcId="{87D611C0-C835-446D-AEDF-886F491DCA6C}" destId="{E5166C37-D0CB-4D11-A9E5-C462F3852F94}" srcOrd="1" destOrd="0" presId="urn:microsoft.com/office/officeart/2008/layout/LinedList"/>
    <dgm:cxn modelId="{00CFC687-701E-4F51-8547-5FD3C6F6E728}" type="presParOf" srcId="{E5166C37-D0CB-4D11-A9E5-C462F3852F94}" destId="{412BF4EF-718D-4343-BD22-18608E167E47}" srcOrd="0" destOrd="0" presId="urn:microsoft.com/office/officeart/2008/layout/LinedList"/>
    <dgm:cxn modelId="{AA2F896D-40ED-451C-B759-6F26A93727CA}" type="presParOf" srcId="{E5166C37-D0CB-4D11-A9E5-C462F3852F94}" destId="{73CF0B37-22A5-4CC6-A2EB-5479CFC4A4B0}" srcOrd="1" destOrd="0" presId="urn:microsoft.com/office/officeart/2008/layout/LinedList"/>
    <dgm:cxn modelId="{D7B42F4A-A010-4BFB-A4A8-9701CD291B1D}" type="presParOf" srcId="{E5166C37-D0CB-4D11-A9E5-C462F3852F94}" destId="{D08BEF9E-38A2-4948-BC0E-1270E9D4647D}" srcOrd="2" destOrd="0" presId="urn:microsoft.com/office/officeart/2008/layout/LinedList"/>
    <dgm:cxn modelId="{08D57D82-5F45-450A-A526-3200410D3398}" type="presParOf" srcId="{87D611C0-C835-446D-AEDF-886F491DCA6C}" destId="{83A23B85-FEC4-4E55-ACFA-24663F0CCB33}" srcOrd="2" destOrd="0" presId="urn:microsoft.com/office/officeart/2008/layout/LinedList"/>
    <dgm:cxn modelId="{FC041300-EAB9-4E9E-A48A-F48968D6AB6C}" type="presParOf" srcId="{87D611C0-C835-446D-AEDF-886F491DCA6C}" destId="{C4B200D9-3EB7-462D-8E8A-7153F0AF844F}" srcOrd="3" destOrd="0" presId="urn:microsoft.com/office/officeart/2008/layout/LinedList"/>
    <dgm:cxn modelId="{10683042-50B3-4F62-8032-B1F139ADE966}" type="presParOf" srcId="{87D611C0-C835-446D-AEDF-886F491DCA6C}" destId="{A34CE5D3-34C5-4B8B-A2D6-01D3EC803D26}" srcOrd="4" destOrd="0" presId="urn:microsoft.com/office/officeart/2008/layout/LinedList"/>
    <dgm:cxn modelId="{BFAEF840-BE0D-40B0-BA8F-279F70A8628D}" type="presParOf" srcId="{A34CE5D3-34C5-4B8B-A2D6-01D3EC803D26}" destId="{98C53E66-BB6A-4616-9D82-35B129D38A63}" srcOrd="0" destOrd="0" presId="urn:microsoft.com/office/officeart/2008/layout/LinedList"/>
    <dgm:cxn modelId="{110DAE15-B744-4D68-8D80-43FC85D9F225}" type="presParOf" srcId="{A34CE5D3-34C5-4B8B-A2D6-01D3EC803D26}" destId="{67EF1DB8-8610-4515-AF7F-A629FF4E1CC1}" srcOrd="1" destOrd="0" presId="urn:microsoft.com/office/officeart/2008/layout/LinedList"/>
    <dgm:cxn modelId="{AB249523-15A5-4841-8C7D-8AA7F7994D7D}" type="presParOf" srcId="{A34CE5D3-34C5-4B8B-A2D6-01D3EC803D26}" destId="{81875829-B683-4D6E-8FD6-22CA43E46BCC}" srcOrd="2" destOrd="0" presId="urn:microsoft.com/office/officeart/2008/layout/LinedList"/>
    <dgm:cxn modelId="{718CE48B-EB7E-4A37-9A81-5C3F9B23507F}" type="presParOf" srcId="{87D611C0-C835-446D-AEDF-886F491DCA6C}" destId="{E609AF01-B231-4E39-B569-FD85D9E09BA8}" srcOrd="5" destOrd="0" presId="urn:microsoft.com/office/officeart/2008/layout/LinedList"/>
    <dgm:cxn modelId="{4D6B1B09-1F60-40DE-9B27-31494A387988}" type="presParOf" srcId="{87D611C0-C835-446D-AEDF-886F491DCA6C}" destId="{E0B56876-1DD5-435F-A29D-084D2236E4A2}" srcOrd="6" destOrd="0" presId="urn:microsoft.com/office/officeart/2008/layout/LinedList"/>
    <dgm:cxn modelId="{50F294A0-8E11-42E6-8A29-AD783F936D57}" type="presParOf" srcId="{87D611C0-C835-446D-AEDF-886F491DCA6C}" destId="{24F6E5C3-D95B-49AB-BEC3-96B602EC9C3B}" srcOrd="7" destOrd="0" presId="urn:microsoft.com/office/officeart/2008/layout/LinedList"/>
    <dgm:cxn modelId="{708C1D78-E110-4DC0-82F7-9CFB18C84404}" type="presParOf" srcId="{24F6E5C3-D95B-49AB-BEC3-96B602EC9C3B}" destId="{11C5E46D-7E18-471C-90E3-9C76DBF7DC94}" srcOrd="0" destOrd="0" presId="urn:microsoft.com/office/officeart/2008/layout/LinedList"/>
    <dgm:cxn modelId="{73F75BBB-7046-41F1-90EB-ABFB80338F25}" type="presParOf" srcId="{24F6E5C3-D95B-49AB-BEC3-96B602EC9C3B}" destId="{4EF5A673-386E-4464-AD15-804C4C3C39A6}" srcOrd="1" destOrd="0" presId="urn:microsoft.com/office/officeart/2008/layout/LinedList"/>
    <dgm:cxn modelId="{3C98967C-752B-4C18-93D9-92FD2315D4DF}" type="presParOf" srcId="{24F6E5C3-D95B-49AB-BEC3-96B602EC9C3B}" destId="{5EB1D1CC-D1D2-42D4-B38B-2E154150A3B7}" srcOrd="2" destOrd="0" presId="urn:microsoft.com/office/officeart/2008/layout/LinedList"/>
    <dgm:cxn modelId="{08CC002A-42C9-4953-BFF8-716BD56F92F0}" type="presParOf" srcId="{87D611C0-C835-446D-AEDF-886F491DCA6C}" destId="{DAA29929-3C08-44A3-A162-90B8DF5D0725}" srcOrd="8" destOrd="0" presId="urn:microsoft.com/office/officeart/2008/layout/LinedList"/>
    <dgm:cxn modelId="{50DAE395-2637-4E5F-96C6-9BD4545CA0C9}" type="presParOf" srcId="{87D611C0-C835-446D-AEDF-886F491DCA6C}" destId="{17F7FC53-8124-4B53-B98E-337F6CDCB692}" srcOrd="9" destOrd="0" presId="urn:microsoft.com/office/officeart/2008/layout/LinedList"/>
    <dgm:cxn modelId="{A381F204-35E6-4FD5-A1AF-FB5C67750E46}" type="presParOf" srcId="{87D611C0-C835-446D-AEDF-886F491DCA6C}" destId="{F578818C-C5B4-41B0-92D7-6D6090394EDB}" srcOrd="10" destOrd="0" presId="urn:microsoft.com/office/officeart/2008/layout/LinedList"/>
    <dgm:cxn modelId="{41AF40D2-21B3-43BC-9381-B0551B159A8D}" type="presParOf" srcId="{F578818C-C5B4-41B0-92D7-6D6090394EDB}" destId="{C2490D82-5E4E-4373-BE9A-781D791022E5}" srcOrd="0" destOrd="0" presId="urn:microsoft.com/office/officeart/2008/layout/LinedList"/>
    <dgm:cxn modelId="{F8380413-67B5-4FC7-ADC9-B83BDF5A4899}" type="presParOf" srcId="{F578818C-C5B4-41B0-92D7-6D6090394EDB}" destId="{B6313BA1-7236-4E37-A2FE-10E59DBB7F47}" srcOrd="1" destOrd="0" presId="urn:microsoft.com/office/officeart/2008/layout/LinedList"/>
    <dgm:cxn modelId="{2E2CB60F-C2C0-463E-838F-346B506C4E68}" type="presParOf" srcId="{F578818C-C5B4-41B0-92D7-6D6090394EDB}" destId="{668A5FAB-6117-46D1-BC66-945FCE8C8B26}" srcOrd="2" destOrd="0" presId="urn:microsoft.com/office/officeart/2008/layout/LinedList"/>
    <dgm:cxn modelId="{8C276D65-730D-4909-B0D7-7C7317A3D18E}" type="presParOf" srcId="{87D611C0-C835-446D-AEDF-886F491DCA6C}" destId="{5E6B231C-389F-480C-BE07-AFA437E6E6B1}" srcOrd="11" destOrd="0" presId="urn:microsoft.com/office/officeart/2008/layout/LinedList"/>
    <dgm:cxn modelId="{6767A788-89AE-46CB-8DB4-F4EBC0C3795C}" type="presParOf" srcId="{87D611C0-C835-446D-AEDF-886F491DCA6C}" destId="{9C3C374D-8ECE-4A8A-A9A5-8D53CB133685}" srcOrd="12" destOrd="0" presId="urn:microsoft.com/office/officeart/2008/layout/LinedList"/>
    <dgm:cxn modelId="{72A5D766-9479-498F-B53D-E3CB6049CBC0}" type="presParOf" srcId="{87D611C0-C835-446D-AEDF-886F491DCA6C}" destId="{0DFBC1D1-5284-4814-B18A-6240E4883140}" srcOrd="13" destOrd="0" presId="urn:microsoft.com/office/officeart/2008/layout/LinedList"/>
    <dgm:cxn modelId="{2683DD4A-3E37-4D38-A66B-3C531C2F8130}" type="presParOf" srcId="{0DFBC1D1-5284-4814-B18A-6240E4883140}" destId="{4CE48710-6940-402B-BF45-3CD149270007}" srcOrd="0" destOrd="0" presId="urn:microsoft.com/office/officeart/2008/layout/LinedList"/>
    <dgm:cxn modelId="{31D4BD7A-3987-425E-957C-FA0794949155}" type="presParOf" srcId="{0DFBC1D1-5284-4814-B18A-6240E4883140}" destId="{FE5BAA2D-69C1-4E19-9BF4-C38DCD6D2E3A}" srcOrd="1" destOrd="0" presId="urn:microsoft.com/office/officeart/2008/layout/LinedList"/>
    <dgm:cxn modelId="{D33B4AC0-F507-4C49-9792-D769E608CF5B}" type="presParOf" srcId="{0DFBC1D1-5284-4814-B18A-6240E4883140}" destId="{CCCA68F5-2BF2-456A-B36D-28BCF797CBBD}" srcOrd="2" destOrd="0" presId="urn:microsoft.com/office/officeart/2008/layout/LinedList"/>
    <dgm:cxn modelId="{312D1D91-753F-46E0-BF2F-878A91ABDB6F}" type="presParOf" srcId="{87D611C0-C835-446D-AEDF-886F491DCA6C}" destId="{AFBFB8BA-E461-48B7-9BA8-04D85823D2BB}" srcOrd="14" destOrd="0" presId="urn:microsoft.com/office/officeart/2008/layout/LinedList"/>
    <dgm:cxn modelId="{12E774FF-F449-4E2D-B715-69AEEDF46D34}" type="presParOf" srcId="{87D611C0-C835-446D-AEDF-886F491DCA6C}" destId="{C46286B9-524C-436D-8030-03792ED2187C}" srcOrd="15" destOrd="0" presId="urn:microsoft.com/office/officeart/2008/layout/LinedList"/>
    <dgm:cxn modelId="{C226C346-1034-4837-94C0-6AB7ACC8D304}" type="presParOf" srcId="{87D611C0-C835-446D-AEDF-886F491DCA6C}" destId="{4CE0CA89-BC8A-4F1B-8CC2-02DCF07F1856}" srcOrd="16" destOrd="0" presId="urn:microsoft.com/office/officeart/2008/layout/LinedList"/>
    <dgm:cxn modelId="{5FA05E7E-EFED-4F02-8168-B4A0774705D8}" type="presParOf" srcId="{4CE0CA89-BC8A-4F1B-8CC2-02DCF07F1856}" destId="{4A0A5135-02B1-4EEC-9F0A-1FEDA57B5E9F}" srcOrd="0" destOrd="0" presId="urn:microsoft.com/office/officeart/2008/layout/LinedList"/>
    <dgm:cxn modelId="{1407A68B-C7AB-4F77-9247-E6C2CD1389A8}" type="presParOf" srcId="{4CE0CA89-BC8A-4F1B-8CC2-02DCF07F1856}" destId="{7A7C71FF-0C19-49A2-BDF4-F58821E450D2}" srcOrd="1" destOrd="0" presId="urn:microsoft.com/office/officeart/2008/layout/LinedList"/>
    <dgm:cxn modelId="{A9B4E8B8-6BBF-497C-A61D-8BB15B6A670B}" type="presParOf" srcId="{4CE0CA89-BC8A-4F1B-8CC2-02DCF07F1856}" destId="{2BBFDDB6-9847-4A0A-92B3-76A7365C57A5}" srcOrd="2" destOrd="0" presId="urn:microsoft.com/office/officeart/2008/layout/LinedList"/>
    <dgm:cxn modelId="{FA468A6D-133D-4EA0-8ED4-6F320A6395A1}" type="presParOf" srcId="{87D611C0-C835-446D-AEDF-886F491DCA6C}" destId="{A1D5A8D7-7414-4DBE-9651-E9C12B039533}" srcOrd="17" destOrd="0" presId="urn:microsoft.com/office/officeart/2008/layout/LinedList"/>
    <dgm:cxn modelId="{460CA527-5059-4EA0-8AB0-C9902A74FD27}" type="presParOf" srcId="{87D611C0-C835-446D-AEDF-886F491DCA6C}" destId="{3BAA6BD1-665D-4E6F-A4B7-989F5B7C821A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BEB8B-C934-4813-B174-F547EC579D20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89C069E-FC36-417A-9453-A747799D7CA3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7285301A-359E-44F7-BB08-4BB5A5EBF9D6}" type="parTrans" cxnId="{53B79724-AAE9-48C9-A1AD-BEB5DA454574}">
      <dgm:prSet/>
      <dgm:spPr/>
      <dgm:t>
        <a:bodyPr/>
        <a:lstStyle/>
        <a:p>
          <a:endParaRPr lang="en-US"/>
        </a:p>
      </dgm:t>
    </dgm:pt>
    <dgm:pt modelId="{A750B461-4319-4C05-A14D-DF81A0AC139B}" type="sibTrans" cxnId="{53B79724-AAE9-48C9-A1AD-BEB5DA454574}">
      <dgm:prSet/>
      <dgm:spPr/>
      <dgm:t>
        <a:bodyPr/>
        <a:lstStyle/>
        <a:p>
          <a:endParaRPr lang="en-US"/>
        </a:p>
      </dgm:t>
    </dgm:pt>
    <dgm:pt modelId="{000A904F-4107-4B88-A120-B86CA1D0224D}">
      <dgm:prSet phldrT="[Text]"/>
      <dgm:spPr/>
      <dgm:t>
        <a:bodyPr/>
        <a:lstStyle/>
        <a:p>
          <a:r>
            <a:rPr lang="en-US" dirty="0"/>
            <a:t>Stage 1</a:t>
          </a:r>
          <a:br>
            <a:rPr lang="en-US" dirty="0"/>
          </a:br>
          <a:r>
            <a:rPr lang="en-US" dirty="0"/>
            <a:t>Pre-Amplifier</a:t>
          </a:r>
        </a:p>
      </dgm:t>
    </dgm:pt>
    <dgm:pt modelId="{5C44DA57-017B-466B-8BC2-D712598CA803}" type="parTrans" cxnId="{75890864-CBDB-438D-9870-F2CCA759FE80}">
      <dgm:prSet/>
      <dgm:spPr/>
      <dgm:t>
        <a:bodyPr/>
        <a:lstStyle/>
        <a:p>
          <a:endParaRPr lang="en-US"/>
        </a:p>
      </dgm:t>
    </dgm:pt>
    <dgm:pt modelId="{51EEBCE6-223B-402B-BA62-85A6C0298695}" type="sibTrans" cxnId="{75890864-CBDB-438D-9870-F2CCA759FE80}">
      <dgm:prSet/>
      <dgm:spPr/>
      <dgm:t>
        <a:bodyPr/>
        <a:lstStyle/>
        <a:p>
          <a:endParaRPr lang="en-US"/>
        </a:p>
      </dgm:t>
    </dgm:pt>
    <dgm:pt modelId="{174EA54D-50E6-44AA-B8C9-A1032FFED23B}">
      <dgm:prSet phldrT="[Text]"/>
      <dgm:spPr/>
      <dgm:t>
        <a:bodyPr/>
        <a:lstStyle/>
        <a:p>
          <a:r>
            <a:rPr lang="en-US" dirty="0"/>
            <a:t>Stage 2 </a:t>
          </a:r>
          <a:br>
            <a:rPr lang="en-US" dirty="0"/>
          </a:br>
          <a:r>
            <a:rPr lang="en-US" dirty="0"/>
            <a:t>Power Amplifier</a:t>
          </a:r>
        </a:p>
      </dgm:t>
    </dgm:pt>
    <dgm:pt modelId="{C980C531-C479-4DD7-83FF-92FC55878EF2}" type="parTrans" cxnId="{DD2EDC07-3C91-436D-8D23-3261D270CEBD}">
      <dgm:prSet/>
      <dgm:spPr/>
      <dgm:t>
        <a:bodyPr/>
        <a:lstStyle/>
        <a:p>
          <a:endParaRPr lang="en-US"/>
        </a:p>
      </dgm:t>
    </dgm:pt>
    <dgm:pt modelId="{8543C40E-2D89-4781-A52F-3C6C269A658D}" type="sibTrans" cxnId="{DD2EDC07-3C91-436D-8D23-3261D270CEBD}">
      <dgm:prSet/>
      <dgm:spPr/>
      <dgm:t>
        <a:bodyPr/>
        <a:lstStyle/>
        <a:p>
          <a:endParaRPr lang="en-US"/>
        </a:p>
      </dgm:t>
    </dgm:pt>
    <dgm:pt modelId="{8F987F22-ED33-48F7-8A88-D7CEDD273569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BE3098F1-2FE3-45E9-9587-207ED32451AD}" type="parTrans" cxnId="{28F8B1E7-4DA6-47FA-9EDF-79787CF0994A}">
      <dgm:prSet/>
      <dgm:spPr/>
      <dgm:t>
        <a:bodyPr/>
        <a:lstStyle/>
        <a:p>
          <a:endParaRPr lang="en-US"/>
        </a:p>
      </dgm:t>
    </dgm:pt>
    <dgm:pt modelId="{FCFD2814-B2FC-41A9-9C59-0CC482B0876F}" type="sibTrans" cxnId="{28F8B1E7-4DA6-47FA-9EDF-79787CF0994A}">
      <dgm:prSet/>
      <dgm:spPr/>
      <dgm:t>
        <a:bodyPr/>
        <a:lstStyle/>
        <a:p>
          <a:endParaRPr lang="en-US"/>
        </a:p>
      </dgm:t>
    </dgm:pt>
    <dgm:pt modelId="{B2275518-B7D0-4D27-820C-F7A36F2B034F}" type="pres">
      <dgm:prSet presAssocID="{A0BBEB8B-C934-4813-B174-F547EC579D20}" presName="Name0" presStyleCnt="0">
        <dgm:presLayoutVars>
          <dgm:dir/>
          <dgm:resizeHandles val="exact"/>
        </dgm:presLayoutVars>
      </dgm:prSet>
      <dgm:spPr/>
    </dgm:pt>
    <dgm:pt modelId="{DE32CF26-CB88-419A-B210-022F1C3F67FF}" type="pres">
      <dgm:prSet presAssocID="{389C069E-FC36-417A-9453-A747799D7CA3}" presName="node" presStyleLbl="node1" presStyleIdx="0" presStyleCnt="4">
        <dgm:presLayoutVars>
          <dgm:bulletEnabled val="1"/>
        </dgm:presLayoutVars>
      </dgm:prSet>
      <dgm:spPr/>
    </dgm:pt>
    <dgm:pt modelId="{6B81D6DE-6DCC-4A17-B604-53B7E27D3B83}" type="pres">
      <dgm:prSet presAssocID="{A750B461-4319-4C05-A14D-DF81A0AC139B}" presName="sibTrans" presStyleLbl="sibTrans2D1" presStyleIdx="0" presStyleCnt="3"/>
      <dgm:spPr/>
    </dgm:pt>
    <dgm:pt modelId="{354E0A7A-8255-4F2E-917C-94B8B8A534EA}" type="pres">
      <dgm:prSet presAssocID="{A750B461-4319-4C05-A14D-DF81A0AC139B}" presName="connectorText" presStyleLbl="sibTrans2D1" presStyleIdx="0" presStyleCnt="3"/>
      <dgm:spPr/>
    </dgm:pt>
    <dgm:pt modelId="{747E121A-E3BE-43A6-A429-2019A3D86A2D}" type="pres">
      <dgm:prSet presAssocID="{000A904F-4107-4B88-A120-B86CA1D0224D}" presName="node" presStyleLbl="node1" presStyleIdx="1" presStyleCnt="4">
        <dgm:presLayoutVars>
          <dgm:bulletEnabled val="1"/>
        </dgm:presLayoutVars>
      </dgm:prSet>
      <dgm:spPr/>
    </dgm:pt>
    <dgm:pt modelId="{4CE461A5-1E88-413C-87DD-194B26AF723A}" type="pres">
      <dgm:prSet presAssocID="{51EEBCE6-223B-402B-BA62-85A6C0298695}" presName="sibTrans" presStyleLbl="sibTrans2D1" presStyleIdx="1" presStyleCnt="3"/>
      <dgm:spPr/>
    </dgm:pt>
    <dgm:pt modelId="{98D2773C-0DC8-4443-8C04-3B8C316ABCB6}" type="pres">
      <dgm:prSet presAssocID="{51EEBCE6-223B-402B-BA62-85A6C0298695}" presName="connectorText" presStyleLbl="sibTrans2D1" presStyleIdx="1" presStyleCnt="3"/>
      <dgm:spPr/>
    </dgm:pt>
    <dgm:pt modelId="{5E41D9CB-1823-42C8-A81D-57216DD26729}" type="pres">
      <dgm:prSet presAssocID="{174EA54D-50E6-44AA-B8C9-A1032FFED23B}" presName="node" presStyleLbl="node1" presStyleIdx="2" presStyleCnt="4">
        <dgm:presLayoutVars>
          <dgm:bulletEnabled val="1"/>
        </dgm:presLayoutVars>
      </dgm:prSet>
      <dgm:spPr/>
    </dgm:pt>
    <dgm:pt modelId="{9E64275E-A20D-4442-B3D2-808B8B31EB05}" type="pres">
      <dgm:prSet presAssocID="{8543C40E-2D89-4781-A52F-3C6C269A658D}" presName="sibTrans" presStyleLbl="sibTrans2D1" presStyleIdx="2" presStyleCnt="3"/>
      <dgm:spPr/>
    </dgm:pt>
    <dgm:pt modelId="{9F1E9C4F-DEB2-4F83-B11C-66BDF8251C32}" type="pres">
      <dgm:prSet presAssocID="{8543C40E-2D89-4781-A52F-3C6C269A658D}" presName="connectorText" presStyleLbl="sibTrans2D1" presStyleIdx="2" presStyleCnt="3"/>
      <dgm:spPr/>
    </dgm:pt>
    <dgm:pt modelId="{94F6F77B-EA87-405F-B655-B2EC0428B6C4}" type="pres">
      <dgm:prSet presAssocID="{8F987F22-ED33-48F7-8A88-D7CEDD273569}" presName="node" presStyleLbl="node1" presStyleIdx="3" presStyleCnt="4">
        <dgm:presLayoutVars>
          <dgm:bulletEnabled val="1"/>
        </dgm:presLayoutVars>
      </dgm:prSet>
      <dgm:spPr/>
    </dgm:pt>
  </dgm:ptLst>
  <dgm:cxnLst>
    <dgm:cxn modelId="{DD2EDC07-3C91-436D-8D23-3261D270CEBD}" srcId="{A0BBEB8B-C934-4813-B174-F547EC579D20}" destId="{174EA54D-50E6-44AA-B8C9-A1032FFED23B}" srcOrd="2" destOrd="0" parTransId="{C980C531-C479-4DD7-83FF-92FC55878EF2}" sibTransId="{8543C40E-2D89-4781-A52F-3C6C269A658D}"/>
    <dgm:cxn modelId="{53B79724-AAE9-48C9-A1AD-BEB5DA454574}" srcId="{A0BBEB8B-C934-4813-B174-F547EC579D20}" destId="{389C069E-FC36-417A-9453-A747799D7CA3}" srcOrd="0" destOrd="0" parTransId="{7285301A-359E-44F7-BB08-4BB5A5EBF9D6}" sibTransId="{A750B461-4319-4C05-A14D-DF81A0AC139B}"/>
    <dgm:cxn modelId="{91721A36-8235-4A36-93A9-FD3124AA1741}" type="presOf" srcId="{174EA54D-50E6-44AA-B8C9-A1032FFED23B}" destId="{5E41D9CB-1823-42C8-A81D-57216DD26729}" srcOrd="0" destOrd="0" presId="urn:microsoft.com/office/officeart/2005/8/layout/process1"/>
    <dgm:cxn modelId="{75890864-CBDB-438D-9870-F2CCA759FE80}" srcId="{A0BBEB8B-C934-4813-B174-F547EC579D20}" destId="{000A904F-4107-4B88-A120-B86CA1D0224D}" srcOrd="1" destOrd="0" parTransId="{5C44DA57-017B-466B-8BC2-D712598CA803}" sibTransId="{51EEBCE6-223B-402B-BA62-85A6C0298695}"/>
    <dgm:cxn modelId="{70E19F52-6CDC-48EE-AB25-822BA39C367F}" type="presOf" srcId="{000A904F-4107-4B88-A120-B86CA1D0224D}" destId="{747E121A-E3BE-43A6-A429-2019A3D86A2D}" srcOrd="0" destOrd="0" presId="urn:microsoft.com/office/officeart/2005/8/layout/process1"/>
    <dgm:cxn modelId="{1E647D74-F95E-4885-A765-08B03FA953A5}" type="presOf" srcId="{8543C40E-2D89-4781-A52F-3C6C269A658D}" destId="{9F1E9C4F-DEB2-4F83-B11C-66BDF8251C32}" srcOrd="1" destOrd="0" presId="urn:microsoft.com/office/officeart/2005/8/layout/process1"/>
    <dgm:cxn modelId="{14A54A88-DF02-4F5A-BA81-7D8E04AFA0A9}" type="presOf" srcId="{389C069E-FC36-417A-9453-A747799D7CA3}" destId="{DE32CF26-CB88-419A-B210-022F1C3F67FF}" srcOrd="0" destOrd="0" presId="urn:microsoft.com/office/officeart/2005/8/layout/process1"/>
    <dgm:cxn modelId="{2DFA128A-C408-429A-97A7-FA52DD545459}" type="presOf" srcId="{A750B461-4319-4C05-A14D-DF81A0AC139B}" destId="{6B81D6DE-6DCC-4A17-B604-53B7E27D3B83}" srcOrd="0" destOrd="0" presId="urn:microsoft.com/office/officeart/2005/8/layout/process1"/>
    <dgm:cxn modelId="{13FFF995-233E-4801-AC63-26BDC92913C5}" type="presOf" srcId="{A0BBEB8B-C934-4813-B174-F547EC579D20}" destId="{B2275518-B7D0-4D27-820C-F7A36F2B034F}" srcOrd="0" destOrd="0" presId="urn:microsoft.com/office/officeart/2005/8/layout/process1"/>
    <dgm:cxn modelId="{4B95A1C7-9C14-4AE5-9B82-5487D31C3589}" type="presOf" srcId="{51EEBCE6-223B-402B-BA62-85A6C0298695}" destId="{4CE461A5-1E88-413C-87DD-194B26AF723A}" srcOrd="0" destOrd="0" presId="urn:microsoft.com/office/officeart/2005/8/layout/process1"/>
    <dgm:cxn modelId="{BB0E01E6-092C-483F-946B-8811035F6DA0}" type="presOf" srcId="{8543C40E-2D89-4781-A52F-3C6C269A658D}" destId="{9E64275E-A20D-4442-B3D2-808B8B31EB05}" srcOrd="0" destOrd="0" presId="urn:microsoft.com/office/officeart/2005/8/layout/process1"/>
    <dgm:cxn modelId="{28F8B1E7-4DA6-47FA-9EDF-79787CF0994A}" srcId="{A0BBEB8B-C934-4813-B174-F547EC579D20}" destId="{8F987F22-ED33-48F7-8A88-D7CEDD273569}" srcOrd="3" destOrd="0" parTransId="{BE3098F1-2FE3-45E9-9587-207ED32451AD}" sibTransId="{FCFD2814-B2FC-41A9-9C59-0CC482B0876F}"/>
    <dgm:cxn modelId="{403C45EC-F8AA-46C5-B403-2141D3F2DA7E}" type="presOf" srcId="{8F987F22-ED33-48F7-8A88-D7CEDD273569}" destId="{94F6F77B-EA87-405F-B655-B2EC0428B6C4}" srcOrd="0" destOrd="0" presId="urn:microsoft.com/office/officeart/2005/8/layout/process1"/>
    <dgm:cxn modelId="{C0EC56EC-695A-4534-8ED7-AC9F57306013}" type="presOf" srcId="{A750B461-4319-4C05-A14D-DF81A0AC139B}" destId="{354E0A7A-8255-4F2E-917C-94B8B8A534EA}" srcOrd="1" destOrd="0" presId="urn:microsoft.com/office/officeart/2005/8/layout/process1"/>
    <dgm:cxn modelId="{DFA592FF-22ED-4ADC-99E4-7B2440E03528}" type="presOf" srcId="{51EEBCE6-223B-402B-BA62-85A6C0298695}" destId="{98D2773C-0DC8-4443-8C04-3B8C316ABCB6}" srcOrd="1" destOrd="0" presId="urn:microsoft.com/office/officeart/2005/8/layout/process1"/>
    <dgm:cxn modelId="{25FC07C2-2AB4-4B6A-8113-8D8DC899059A}" type="presParOf" srcId="{B2275518-B7D0-4D27-820C-F7A36F2B034F}" destId="{DE32CF26-CB88-419A-B210-022F1C3F67FF}" srcOrd="0" destOrd="0" presId="urn:microsoft.com/office/officeart/2005/8/layout/process1"/>
    <dgm:cxn modelId="{44345004-6004-4474-A2C2-05D4D807BF09}" type="presParOf" srcId="{B2275518-B7D0-4D27-820C-F7A36F2B034F}" destId="{6B81D6DE-6DCC-4A17-B604-53B7E27D3B83}" srcOrd="1" destOrd="0" presId="urn:microsoft.com/office/officeart/2005/8/layout/process1"/>
    <dgm:cxn modelId="{D98BD50C-0247-4BA2-84C2-A61BA9A5910D}" type="presParOf" srcId="{6B81D6DE-6DCC-4A17-B604-53B7E27D3B83}" destId="{354E0A7A-8255-4F2E-917C-94B8B8A534EA}" srcOrd="0" destOrd="0" presId="urn:microsoft.com/office/officeart/2005/8/layout/process1"/>
    <dgm:cxn modelId="{188D80B7-1E96-46F3-9761-BD487424408F}" type="presParOf" srcId="{B2275518-B7D0-4D27-820C-F7A36F2B034F}" destId="{747E121A-E3BE-43A6-A429-2019A3D86A2D}" srcOrd="2" destOrd="0" presId="urn:microsoft.com/office/officeart/2005/8/layout/process1"/>
    <dgm:cxn modelId="{032ECC85-36CE-45D5-8AF4-9C5634A92114}" type="presParOf" srcId="{B2275518-B7D0-4D27-820C-F7A36F2B034F}" destId="{4CE461A5-1E88-413C-87DD-194B26AF723A}" srcOrd="3" destOrd="0" presId="urn:microsoft.com/office/officeart/2005/8/layout/process1"/>
    <dgm:cxn modelId="{61E24F88-17A7-42E0-87A2-C6F9EC9CFF42}" type="presParOf" srcId="{4CE461A5-1E88-413C-87DD-194B26AF723A}" destId="{98D2773C-0DC8-4443-8C04-3B8C316ABCB6}" srcOrd="0" destOrd="0" presId="urn:microsoft.com/office/officeart/2005/8/layout/process1"/>
    <dgm:cxn modelId="{94185C2B-BA74-4002-8198-611253ABC4B4}" type="presParOf" srcId="{B2275518-B7D0-4D27-820C-F7A36F2B034F}" destId="{5E41D9CB-1823-42C8-A81D-57216DD26729}" srcOrd="4" destOrd="0" presId="urn:microsoft.com/office/officeart/2005/8/layout/process1"/>
    <dgm:cxn modelId="{26EEB68F-3C3B-4E11-B3FF-256A10C412B5}" type="presParOf" srcId="{B2275518-B7D0-4D27-820C-F7A36F2B034F}" destId="{9E64275E-A20D-4442-B3D2-808B8B31EB05}" srcOrd="5" destOrd="0" presId="urn:microsoft.com/office/officeart/2005/8/layout/process1"/>
    <dgm:cxn modelId="{68320493-DFA5-4299-8CC5-5C3940B4EFB9}" type="presParOf" srcId="{9E64275E-A20D-4442-B3D2-808B8B31EB05}" destId="{9F1E9C4F-DEB2-4F83-B11C-66BDF8251C32}" srcOrd="0" destOrd="0" presId="urn:microsoft.com/office/officeart/2005/8/layout/process1"/>
    <dgm:cxn modelId="{3932CB52-2979-48CB-BDD5-2E332CEF2E81}" type="presParOf" srcId="{B2275518-B7D0-4D27-820C-F7A36F2B034F}" destId="{94F6F77B-EA87-405F-B655-B2EC0428B6C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61303B-15F3-49A4-B119-A5246C307CC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C4C5D7-318A-47DE-A532-90BB0A14498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Pre Amplifier: </a:t>
          </a:r>
        </a:p>
      </dgm:t>
    </dgm:pt>
    <dgm:pt modelId="{073BFC6A-C868-4711-8B7D-264D7F131147}" type="parTrans" cxnId="{C896A5C0-E7D0-4D9C-9BA0-26DBB529CB9E}">
      <dgm:prSet/>
      <dgm:spPr/>
      <dgm:t>
        <a:bodyPr/>
        <a:lstStyle/>
        <a:p>
          <a:endParaRPr lang="en-US"/>
        </a:p>
      </dgm:t>
    </dgm:pt>
    <dgm:pt modelId="{5A8BEE1F-E791-4FF7-858A-B0439FD60AE5}" type="sibTrans" cxnId="{C896A5C0-E7D0-4D9C-9BA0-26DBB529CB9E}">
      <dgm:prSet/>
      <dgm:spPr/>
      <dgm:t>
        <a:bodyPr/>
        <a:lstStyle/>
        <a:p>
          <a:endParaRPr lang="en-US"/>
        </a:p>
      </dgm:t>
    </dgm:pt>
    <dgm:pt modelId="{3FD5F0E9-6B96-4CE5-8F0A-29272F4ED9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use a common emitter bjt amplifier with the potential divider biasing technique (This is a class A type amplifier)</a:t>
          </a:r>
        </a:p>
      </dgm:t>
    </dgm:pt>
    <dgm:pt modelId="{43E0C1DB-BF75-43D0-9DEA-8F1A45B5A2A3}" type="parTrans" cxnId="{149599FF-9AA1-43AD-97B2-F2978BC4559D}">
      <dgm:prSet/>
      <dgm:spPr/>
      <dgm:t>
        <a:bodyPr/>
        <a:lstStyle/>
        <a:p>
          <a:endParaRPr lang="en-US"/>
        </a:p>
      </dgm:t>
    </dgm:pt>
    <dgm:pt modelId="{A04D82C6-99BD-4E03-B8DC-66758D13D134}" type="sibTrans" cxnId="{149599FF-9AA1-43AD-97B2-F2978BC4559D}">
      <dgm:prSet/>
      <dgm:spPr/>
      <dgm:t>
        <a:bodyPr/>
        <a:lstStyle/>
        <a:p>
          <a:endParaRPr lang="en-US"/>
        </a:p>
      </dgm:t>
    </dgm:pt>
    <dgm:pt modelId="{FF524405-7A4D-44CF-98CF-94803FDA9A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Power Amplifier: </a:t>
          </a:r>
        </a:p>
      </dgm:t>
    </dgm:pt>
    <dgm:pt modelId="{AABA669E-035F-4861-AAE2-11689DB6294E}" type="parTrans" cxnId="{B6610416-54C2-4AB8-AACC-1E920DA7E589}">
      <dgm:prSet/>
      <dgm:spPr/>
      <dgm:t>
        <a:bodyPr/>
        <a:lstStyle/>
        <a:p>
          <a:endParaRPr lang="en-US"/>
        </a:p>
      </dgm:t>
    </dgm:pt>
    <dgm:pt modelId="{FB2F18F3-376B-4628-B1C2-6995E74BD27D}" type="sibTrans" cxnId="{B6610416-54C2-4AB8-AACC-1E920DA7E589}">
      <dgm:prSet/>
      <dgm:spPr/>
      <dgm:t>
        <a:bodyPr/>
        <a:lstStyle/>
        <a:p>
          <a:endParaRPr lang="en-US"/>
        </a:p>
      </dgm:t>
    </dgm:pt>
    <dgm:pt modelId="{28BB089C-1920-4472-829B-6A7B70C4A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use the push-pull amplifier with 2 emitter followed voltage buffers (This is a class AB amplifier) </a:t>
          </a:r>
        </a:p>
      </dgm:t>
    </dgm:pt>
    <dgm:pt modelId="{2F4D3DFC-54EC-4E30-AE39-676FE898A3BF}" type="parTrans" cxnId="{8C271565-2332-4D2C-827D-4DA9B20E65E8}">
      <dgm:prSet/>
      <dgm:spPr/>
      <dgm:t>
        <a:bodyPr/>
        <a:lstStyle/>
        <a:p>
          <a:endParaRPr lang="en-US"/>
        </a:p>
      </dgm:t>
    </dgm:pt>
    <dgm:pt modelId="{602B88B4-BFF7-4735-A402-2E2117873EB5}" type="sibTrans" cxnId="{8C271565-2332-4D2C-827D-4DA9B20E65E8}">
      <dgm:prSet/>
      <dgm:spPr/>
      <dgm:t>
        <a:bodyPr/>
        <a:lstStyle/>
        <a:p>
          <a:endParaRPr lang="en-US"/>
        </a:p>
      </dgm:t>
    </dgm:pt>
    <dgm:pt modelId="{E7372979-5AA8-4553-A548-6129CD76F4AC}" type="pres">
      <dgm:prSet presAssocID="{C261303B-15F3-49A4-B119-A5246C307CC2}" presName="root" presStyleCnt="0">
        <dgm:presLayoutVars>
          <dgm:dir/>
          <dgm:resizeHandles val="exact"/>
        </dgm:presLayoutVars>
      </dgm:prSet>
      <dgm:spPr/>
    </dgm:pt>
    <dgm:pt modelId="{94B1F5BA-0585-44C9-BB1B-F5AD0BD4C87A}" type="pres">
      <dgm:prSet presAssocID="{29C4C5D7-318A-47DE-A532-90BB0A14498A}" presName="compNode" presStyleCnt="0"/>
      <dgm:spPr/>
    </dgm:pt>
    <dgm:pt modelId="{F002364B-72EE-4965-AE4A-388BCF483D23}" type="pres">
      <dgm:prSet presAssocID="{29C4C5D7-318A-47DE-A532-90BB0A1449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C8BF713-3EE7-48A7-8986-89D22B355558}" type="pres">
      <dgm:prSet presAssocID="{29C4C5D7-318A-47DE-A532-90BB0A14498A}" presName="iconSpace" presStyleCnt="0"/>
      <dgm:spPr/>
    </dgm:pt>
    <dgm:pt modelId="{5C59A389-0DF0-4DAC-A6C5-4309B57DFCE6}" type="pres">
      <dgm:prSet presAssocID="{29C4C5D7-318A-47DE-A532-90BB0A14498A}" presName="parTx" presStyleLbl="revTx" presStyleIdx="0" presStyleCnt="4">
        <dgm:presLayoutVars>
          <dgm:chMax val="0"/>
          <dgm:chPref val="0"/>
        </dgm:presLayoutVars>
      </dgm:prSet>
      <dgm:spPr/>
    </dgm:pt>
    <dgm:pt modelId="{707497C1-9063-4E2F-A318-7D1C5FD6185E}" type="pres">
      <dgm:prSet presAssocID="{29C4C5D7-318A-47DE-A532-90BB0A14498A}" presName="txSpace" presStyleCnt="0"/>
      <dgm:spPr/>
    </dgm:pt>
    <dgm:pt modelId="{04485337-81B1-45BC-A430-2DF04EB529F8}" type="pres">
      <dgm:prSet presAssocID="{29C4C5D7-318A-47DE-A532-90BB0A14498A}" presName="desTx" presStyleLbl="revTx" presStyleIdx="1" presStyleCnt="4">
        <dgm:presLayoutVars/>
      </dgm:prSet>
      <dgm:spPr/>
    </dgm:pt>
    <dgm:pt modelId="{183372D5-DB4C-4009-B17C-4B5FB0CEBBDF}" type="pres">
      <dgm:prSet presAssocID="{5A8BEE1F-E791-4FF7-858A-B0439FD60AE5}" presName="sibTrans" presStyleCnt="0"/>
      <dgm:spPr/>
    </dgm:pt>
    <dgm:pt modelId="{300803E7-6A5E-4CAC-9946-DCBBB253DD29}" type="pres">
      <dgm:prSet presAssocID="{FF524405-7A4D-44CF-98CF-94803FDA9AF9}" presName="compNode" presStyleCnt="0"/>
      <dgm:spPr/>
    </dgm:pt>
    <dgm:pt modelId="{7E83E9C4-93F7-4D58-B69D-7FA4A2DAA883}" type="pres">
      <dgm:prSet presAssocID="{FF524405-7A4D-44CF-98CF-94803FDA9AF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5FBA0698-92D9-4BB9-8CBE-A9EF5E2EBA06}" type="pres">
      <dgm:prSet presAssocID="{FF524405-7A4D-44CF-98CF-94803FDA9AF9}" presName="iconSpace" presStyleCnt="0"/>
      <dgm:spPr/>
    </dgm:pt>
    <dgm:pt modelId="{00AAA594-AD6A-424C-829B-1A215BE0C260}" type="pres">
      <dgm:prSet presAssocID="{FF524405-7A4D-44CF-98CF-94803FDA9AF9}" presName="parTx" presStyleLbl="revTx" presStyleIdx="2" presStyleCnt="4">
        <dgm:presLayoutVars>
          <dgm:chMax val="0"/>
          <dgm:chPref val="0"/>
        </dgm:presLayoutVars>
      </dgm:prSet>
      <dgm:spPr/>
    </dgm:pt>
    <dgm:pt modelId="{229255D3-B3FD-4671-964B-90BD39ECF1BE}" type="pres">
      <dgm:prSet presAssocID="{FF524405-7A4D-44CF-98CF-94803FDA9AF9}" presName="txSpace" presStyleCnt="0"/>
      <dgm:spPr/>
    </dgm:pt>
    <dgm:pt modelId="{EE52B375-8FF6-42E1-BAD5-BDCCAC6C0D4A}" type="pres">
      <dgm:prSet presAssocID="{FF524405-7A4D-44CF-98CF-94803FDA9AF9}" presName="desTx" presStyleLbl="revTx" presStyleIdx="3" presStyleCnt="4">
        <dgm:presLayoutVars/>
      </dgm:prSet>
      <dgm:spPr/>
    </dgm:pt>
  </dgm:ptLst>
  <dgm:cxnLst>
    <dgm:cxn modelId="{B6610416-54C2-4AB8-AACC-1E920DA7E589}" srcId="{C261303B-15F3-49A4-B119-A5246C307CC2}" destId="{FF524405-7A4D-44CF-98CF-94803FDA9AF9}" srcOrd="1" destOrd="0" parTransId="{AABA669E-035F-4861-AAE2-11689DB6294E}" sibTransId="{FB2F18F3-376B-4628-B1C2-6995E74BD27D}"/>
    <dgm:cxn modelId="{17951223-76EE-44EA-B589-61FF5A764BFD}" type="presOf" srcId="{29C4C5D7-318A-47DE-A532-90BB0A14498A}" destId="{5C59A389-0DF0-4DAC-A6C5-4309B57DFCE6}" srcOrd="0" destOrd="0" presId="urn:microsoft.com/office/officeart/2018/2/layout/IconLabelDescriptionList"/>
    <dgm:cxn modelId="{8C271565-2332-4D2C-827D-4DA9B20E65E8}" srcId="{FF524405-7A4D-44CF-98CF-94803FDA9AF9}" destId="{28BB089C-1920-4472-829B-6A7B70C4A46F}" srcOrd="0" destOrd="0" parTransId="{2F4D3DFC-54EC-4E30-AE39-676FE898A3BF}" sibTransId="{602B88B4-BFF7-4735-A402-2E2117873EB5}"/>
    <dgm:cxn modelId="{9723EE96-18E2-4389-809D-30B8DC6C65DC}" type="presOf" srcId="{C261303B-15F3-49A4-B119-A5246C307CC2}" destId="{E7372979-5AA8-4553-A548-6129CD76F4AC}" srcOrd="0" destOrd="0" presId="urn:microsoft.com/office/officeart/2018/2/layout/IconLabelDescriptionList"/>
    <dgm:cxn modelId="{AD0A649A-BF0F-46D3-B1B7-30B3F7B088E2}" type="presOf" srcId="{28BB089C-1920-4472-829B-6A7B70C4A46F}" destId="{EE52B375-8FF6-42E1-BAD5-BDCCAC6C0D4A}" srcOrd="0" destOrd="0" presId="urn:microsoft.com/office/officeart/2018/2/layout/IconLabelDescriptionList"/>
    <dgm:cxn modelId="{F7EE7CB0-862F-4FF3-95D0-7B27AA40A592}" type="presOf" srcId="{FF524405-7A4D-44CF-98CF-94803FDA9AF9}" destId="{00AAA594-AD6A-424C-829B-1A215BE0C260}" srcOrd="0" destOrd="0" presId="urn:microsoft.com/office/officeart/2018/2/layout/IconLabelDescriptionList"/>
    <dgm:cxn modelId="{C896A5C0-E7D0-4D9C-9BA0-26DBB529CB9E}" srcId="{C261303B-15F3-49A4-B119-A5246C307CC2}" destId="{29C4C5D7-318A-47DE-A532-90BB0A14498A}" srcOrd="0" destOrd="0" parTransId="{073BFC6A-C868-4711-8B7D-264D7F131147}" sibTransId="{5A8BEE1F-E791-4FF7-858A-B0439FD60AE5}"/>
    <dgm:cxn modelId="{C0F6B8C6-0EF4-46B5-842A-44F1CD741E81}" type="presOf" srcId="{3FD5F0E9-6B96-4CE5-8F0A-29272F4ED913}" destId="{04485337-81B1-45BC-A430-2DF04EB529F8}" srcOrd="0" destOrd="0" presId="urn:microsoft.com/office/officeart/2018/2/layout/IconLabelDescriptionList"/>
    <dgm:cxn modelId="{149599FF-9AA1-43AD-97B2-F2978BC4559D}" srcId="{29C4C5D7-318A-47DE-A532-90BB0A14498A}" destId="{3FD5F0E9-6B96-4CE5-8F0A-29272F4ED913}" srcOrd="0" destOrd="0" parTransId="{43E0C1DB-BF75-43D0-9DEA-8F1A45B5A2A3}" sibTransId="{A04D82C6-99BD-4E03-B8DC-66758D13D134}"/>
    <dgm:cxn modelId="{A412E93E-817D-48A0-AA0C-8FE7BCD8FD9D}" type="presParOf" srcId="{E7372979-5AA8-4553-A548-6129CD76F4AC}" destId="{94B1F5BA-0585-44C9-BB1B-F5AD0BD4C87A}" srcOrd="0" destOrd="0" presId="urn:microsoft.com/office/officeart/2018/2/layout/IconLabelDescriptionList"/>
    <dgm:cxn modelId="{2F9DF736-72AC-49FD-9259-F87F30023E4B}" type="presParOf" srcId="{94B1F5BA-0585-44C9-BB1B-F5AD0BD4C87A}" destId="{F002364B-72EE-4965-AE4A-388BCF483D23}" srcOrd="0" destOrd="0" presId="urn:microsoft.com/office/officeart/2018/2/layout/IconLabelDescriptionList"/>
    <dgm:cxn modelId="{04ACDEFC-251C-437A-888F-BB347C88549D}" type="presParOf" srcId="{94B1F5BA-0585-44C9-BB1B-F5AD0BD4C87A}" destId="{6C8BF713-3EE7-48A7-8986-89D22B355558}" srcOrd="1" destOrd="0" presId="urn:microsoft.com/office/officeart/2018/2/layout/IconLabelDescriptionList"/>
    <dgm:cxn modelId="{CB61F613-28B3-4ECD-A864-A6F5B614CFDC}" type="presParOf" srcId="{94B1F5BA-0585-44C9-BB1B-F5AD0BD4C87A}" destId="{5C59A389-0DF0-4DAC-A6C5-4309B57DFCE6}" srcOrd="2" destOrd="0" presId="urn:microsoft.com/office/officeart/2018/2/layout/IconLabelDescriptionList"/>
    <dgm:cxn modelId="{1A65D332-D32B-466D-9153-2D7FA6913B05}" type="presParOf" srcId="{94B1F5BA-0585-44C9-BB1B-F5AD0BD4C87A}" destId="{707497C1-9063-4E2F-A318-7D1C5FD6185E}" srcOrd="3" destOrd="0" presId="urn:microsoft.com/office/officeart/2018/2/layout/IconLabelDescriptionList"/>
    <dgm:cxn modelId="{F28B5CBB-6C8C-4925-9BB7-F66F4673FD89}" type="presParOf" srcId="{94B1F5BA-0585-44C9-BB1B-F5AD0BD4C87A}" destId="{04485337-81B1-45BC-A430-2DF04EB529F8}" srcOrd="4" destOrd="0" presId="urn:microsoft.com/office/officeart/2018/2/layout/IconLabelDescriptionList"/>
    <dgm:cxn modelId="{9C4D0A84-4268-44DA-A6FE-7F85D4155E7A}" type="presParOf" srcId="{E7372979-5AA8-4553-A548-6129CD76F4AC}" destId="{183372D5-DB4C-4009-B17C-4B5FB0CEBBDF}" srcOrd="1" destOrd="0" presId="urn:microsoft.com/office/officeart/2018/2/layout/IconLabelDescriptionList"/>
    <dgm:cxn modelId="{04E22CED-07B4-441A-9FA9-7AE21656FFE8}" type="presParOf" srcId="{E7372979-5AA8-4553-A548-6129CD76F4AC}" destId="{300803E7-6A5E-4CAC-9946-DCBBB253DD29}" srcOrd="2" destOrd="0" presId="urn:microsoft.com/office/officeart/2018/2/layout/IconLabelDescriptionList"/>
    <dgm:cxn modelId="{0C010BD7-F2E2-4A2F-A11E-E6EDC0ABD429}" type="presParOf" srcId="{300803E7-6A5E-4CAC-9946-DCBBB253DD29}" destId="{7E83E9C4-93F7-4D58-B69D-7FA4A2DAA883}" srcOrd="0" destOrd="0" presId="urn:microsoft.com/office/officeart/2018/2/layout/IconLabelDescriptionList"/>
    <dgm:cxn modelId="{9D0E24CC-4D1E-4FE5-9E90-123375F3A948}" type="presParOf" srcId="{300803E7-6A5E-4CAC-9946-DCBBB253DD29}" destId="{5FBA0698-92D9-4BB9-8CBE-A9EF5E2EBA06}" srcOrd="1" destOrd="0" presId="urn:microsoft.com/office/officeart/2018/2/layout/IconLabelDescriptionList"/>
    <dgm:cxn modelId="{B9C8CCFF-FC72-4958-8AD9-D6DA732CAD21}" type="presParOf" srcId="{300803E7-6A5E-4CAC-9946-DCBBB253DD29}" destId="{00AAA594-AD6A-424C-829B-1A215BE0C260}" srcOrd="2" destOrd="0" presId="urn:microsoft.com/office/officeart/2018/2/layout/IconLabelDescriptionList"/>
    <dgm:cxn modelId="{0762A2CD-03FD-41BD-9759-EECF7EE8EB14}" type="presParOf" srcId="{300803E7-6A5E-4CAC-9946-DCBBB253DD29}" destId="{229255D3-B3FD-4671-964B-90BD39ECF1BE}" srcOrd="3" destOrd="0" presId="urn:microsoft.com/office/officeart/2018/2/layout/IconLabelDescriptionList"/>
    <dgm:cxn modelId="{71BD914D-7BCE-4C9C-AE05-50A6377F5BA4}" type="presParOf" srcId="{300803E7-6A5E-4CAC-9946-DCBBB253DD29}" destId="{EE52B375-8FF6-42E1-BAD5-BDCCAC6C0D4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17EEE7-CD84-4F41-8FC9-1AD040BAB919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F10CC0-4464-482A-93DC-983A03758509}">
      <dgm:prSet phldrT="[Text]"/>
      <dgm:spPr/>
      <dgm:t>
        <a:bodyPr/>
        <a:lstStyle/>
        <a:p>
          <a:r>
            <a:rPr lang="en-US" dirty="0"/>
            <a:t>Maduwantha L.H.H - 200370K</a:t>
          </a:r>
        </a:p>
      </dgm:t>
    </dgm:pt>
    <dgm:pt modelId="{47431FB6-C1E4-4ABD-886C-33EEB3322BA1}" type="parTrans" cxnId="{54C5246B-3FD3-4B42-86C4-1732F01DBED2}">
      <dgm:prSet/>
      <dgm:spPr/>
      <dgm:t>
        <a:bodyPr/>
        <a:lstStyle/>
        <a:p>
          <a:endParaRPr lang="en-US"/>
        </a:p>
      </dgm:t>
    </dgm:pt>
    <dgm:pt modelId="{DD50D392-F27D-466B-9E45-20FD50EA28A6}" type="sibTrans" cxnId="{54C5246B-3FD3-4B42-86C4-1732F01DBED2}">
      <dgm:prSet/>
      <dgm:spPr/>
      <dgm:t>
        <a:bodyPr/>
        <a:lstStyle/>
        <a:p>
          <a:endParaRPr lang="en-US"/>
        </a:p>
      </dgm:t>
    </dgm:pt>
    <dgm:pt modelId="{C03FE3D4-631F-425D-BA85-10D38B9CD543}">
      <dgm:prSet phldrT="[Text]"/>
      <dgm:spPr/>
      <dgm:t>
        <a:bodyPr/>
        <a:lstStyle/>
        <a:p>
          <a:r>
            <a:rPr lang="en-US" dirty="0"/>
            <a:t>PCB design, Component Selection</a:t>
          </a:r>
        </a:p>
      </dgm:t>
    </dgm:pt>
    <dgm:pt modelId="{BBE18C15-E434-4EA0-B83B-0B382EECE9C1}" type="parTrans" cxnId="{CAF72023-9EEE-4FCE-BEE3-5F63DCF3477F}">
      <dgm:prSet/>
      <dgm:spPr/>
      <dgm:t>
        <a:bodyPr/>
        <a:lstStyle/>
        <a:p>
          <a:endParaRPr lang="en-US"/>
        </a:p>
      </dgm:t>
    </dgm:pt>
    <dgm:pt modelId="{74D188E3-DC1B-4C38-A867-4BB4EAC32474}" type="sibTrans" cxnId="{CAF72023-9EEE-4FCE-BEE3-5F63DCF3477F}">
      <dgm:prSet/>
      <dgm:spPr/>
      <dgm:t>
        <a:bodyPr/>
        <a:lstStyle/>
        <a:p>
          <a:endParaRPr lang="en-US"/>
        </a:p>
      </dgm:t>
    </dgm:pt>
    <dgm:pt modelId="{23C06056-0D21-460E-8E24-2A0526C11BDA}">
      <dgm:prSet phldrT="[Text]"/>
      <dgm:spPr/>
      <dgm:t>
        <a:bodyPr/>
        <a:lstStyle/>
        <a:p>
          <a:r>
            <a:rPr lang="en-US" dirty="0"/>
            <a:t>Dimagi D.H.P. – 210131N</a:t>
          </a:r>
        </a:p>
      </dgm:t>
    </dgm:pt>
    <dgm:pt modelId="{BD135C08-DA19-4DC4-84C4-6C4FC974344D}" type="parTrans" cxnId="{2E37E74B-024E-4A97-AFD8-4169B52007E7}">
      <dgm:prSet/>
      <dgm:spPr/>
      <dgm:t>
        <a:bodyPr/>
        <a:lstStyle/>
        <a:p>
          <a:endParaRPr lang="en-US"/>
        </a:p>
      </dgm:t>
    </dgm:pt>
    <dgm:pt modelId="{DCEE4E0C-A428-45F5-8ABC-23ECBD957502}" type="sibTrans" cxnId="{2E37E74B-024E-4A97-AFD8-4169B52007E7}">
      <dgm:prSet/>
      <dgm:spPr/>
      <dgm:t>
        <a:bodyPr/>
        <a:lstStyle/>
        <a:p>
          <a:endParaRPr lang="en-US"/>
        </a:p>
      </dgm:t>
    </dgm:pt>
    <dgm:pt modelId="{6B12FF95-309E-4486-A168-4145A04178B5}">
      <dgm:prSet phldrT="[Text]"/>
      <dgm:spPr/>
      <dgm:t>
        <a:bodyPr/>
        <a:lstStyle/>
        <a:p>
          <a:r>
            <a:rPr lang="en-US" dirty="0"/>
            <a:t>Enclosure design, Breadboard Implementation</a:t>
          </a:r>
        </a:p>
      </dgm:t>
    </dgm:pt>
    <dgm:pt modelId="{366923B2-1CB1-4C46-8D7F-D16E706F82E9}" type="parTrans" cxnId="{17D77DCD-45B9-4B9D-8FB8-21F9F0536E99}">
      <dgm:prSet/>
      <dgm:spPr/>
      <dgm:t>
        <a:bodyPr/>
        <a:lstStyle/>
        <a:p>
          <a:endParaRPr lang="en-US"/>
        </a:p>
      </dgm:t>
    </dgm:pt>
    <dgm:pt modelId="{FB442E6D-B084-41D3-9B7E-5EAD69F3501A}" type="sibTrans" cxnId="{17D77DCD-45B9-4B9D-8FB8-21F9F0536E99}">
      <dgm:prSet/>
      <dgm:spPr/>
      <dgm:t>
        <a:bodyPr/>
        <a:lstStyle/>
        <a:p>
          <a:endParaRPr lang="en-US"/>
        </a:p>
      </dgm:t>
    </dgm:pt>
    <dgm:pt modelId="{264DBCCE-7F0D-4AD8-B6A9-BABDF42A2D6A}">
      <dgm:prSet phldrT="[Text]"/>
      <dgm:spPr/>
      <dgm:t>
        <a:bodyPr/>
        <a:lstStyle/>
        <a:p>
          <a:r>
            <a:rPr lang="en-US" dirty="0"/>
            <a:t>Circuit design, Simulation in Proteus</a:t>
          </a:r>
        </a:p>
      </dgm:t>
    </dgm:pt>
    <dgm:pt modelId="{E9847B3F-0B30-4DF6-AFA7-40E32514B57E}" type="parTrans" cxnId="{D1A256A1-090F-406B-9404-3849A4F34D4C}">
      <dgm:prSet/>
      <dgm:spPr/>
      <dgm:t>
        <a:bodyPr/>
        <a:lstStyle/>
        <a:p>
          <a:endParaRPr lang="en-US"/>
        </a:p>
      </dgm:t>
    </dgm:pt>
    <dgm:pt modelId="{44214A84-96EB-4BBC-BA11-E9F1025F6EC9}" type="sibTrans" cxnId="{D1A256A1-090F-406B-9404-3849A4F34D4C}">
      <dgm:prSet/>
      <dgm:spPr/>
      <dgm:t>
        <a:bodyPr/>
        <a:lstStyle/>
        <a:p>
          <a:endParaRPr lang="en-US"/>
        </a:p>
      </dgm:t>
    </dgm:pt>
    <dgm:pt modelId="{FEDD0755-1F66-41D9-96DD-9A2C530B69E9}">
      <dgm:prSet phldrT="[Text]"/>
      <dgm:spPr/>
      <dgm:t>
        <a:bodyPr/>
        <a:lstStyle/>
        <a:p>
          <a:r>
            <a:rPr lang="en-US" dirty="0" err="1"/>
            <a:t>Dissanayaka</a:t>
          </a:r>
          <a:r>
            <a:rPr lang="en-US" dirty="0"/>
            <a:t> D.M.P.C. – 210140P</a:t>
          </a:r>
        </a:p>
      </dgm:t>
    </dgm:pt>
    <dgm:pt modelId="{7FE727F8-EA0D-46D9-B24E-7B4ABDFBD7B9}" type="parTrans" cxnId="{1B424A6A-512C-4D5D-A2BC-1E6F4F562283}">
      <dgm:prSet/>
      <dgm:spPr/>
      <dgm:t>
        <a:bodyPr/>
        <a:lstStyle/>
        <a:p>
          <a:endParaRPr lang="en-US"/>
        </a:p>
      </dgm:t>
    </dgm:pt>
    <dgm:pt modelId="{09D45C09-65D8-4FC2-B96B-11968DE2BA52}" type="sibTrans" cxnId="{1B424A6A-512C-4D5D-A2BC-1E6F4F562283}">
      <dgm:prSet/>
      <dgm:spPr/>
      <dgm:t>
        <a:bodyPr/>
        <a:lstStyle/>
        <a:p>
          <a:endParaRPr lang="en-US"/>
        </a:p>
      </dgm:t>
    </dgm:pt>
    <dgm:pt modelId="{B48DA25E-5147-43F1-B2DA-84F6076AF4EB}">
      <dgm:prSet phldrT="[Text]"/>
      <dgm:spPr/>
      <dgm:t>
        <a:bodyPr/>
        <a:lstStyle/>
        <a:p>
          <a:r>
            <a:rPr lang="en-US" dirty="0"/>
            <a:t>Enclosure design, Soldering PCB, Breadboard Implementation</a:t>
          </a:r>
        </a:p>
      </dgm:t>
    </dgm:pt>
    <dgm:pt modelId="{F32FBE10-6403-40A2-964B-026A42D3486D}" type="parTrans" cxnId="{5F9E982C-948C-4BB1-ADC4-EAC42515D65B}">
      <dgm:prSet/>
      <dgm:spPr/>
      <dgm:t>
        <a:bodyPr/>
        <a:lstStyle/>
        <a:p>
          <a:endParaRPr lang="en-US"/>
        </a:p>
      </dgm:t>
    </dgm:pt>
    <dgm:pt modelId="{895CED76-3739-49A5-AD2E-C26BFF25BD4F}" type="sibTrans" cxnId="{5F9E982C-948C-4BB1-ADC4-EAC42515D65B}">
      <dgm:prSet/>
      <dgm:spPr/>
      <dgm:t>
        <a:bodyPr/>
        <a:lstStyle/>
        <a:p>
          <a:endParaRPr lang="en-US"/>
        </a:p>
      </dgm:t>
    </dgm:pt>
    <dgm:pt modelId="{A14A92B1-971E-444A-947B-273B091DC487}">
      <dgm:prSet phldrT="[Text]"/>
      <dgm:spPr/>
      <dgm:t>
        <a:bodyPr/>
        <a:lstStyle/>
        <a:p>
          <a:r>
            <a:rPr lang="en-US" dirty="0"/>
            <a:t>Dilshan N.L. – 210129P</a:t>
          </a:r>
        </a:p>
      </dgm:t>
    </dgm:pt>
    <dgm:pt modelId="{A1312686-6165-4A04-A795-77ED3953A476}" type="parTrans" cxnId="{5AB56FF7-9F7D-4A0B-B605-522A30183DCA}">
      <dgm:prSet/>
      <dgm:spPr/>
      <dgm:t>
        <a:bodyPr/>
        <a:lstStyle/>
        <a:p>
          <a:endParaRPr lang="en-US"/>
        </a:p>
      </dgm:t>
    </dgm:pt>
    <dgm:pt modelId="{9C7FA202-AA05-4282-9972-DB160775E41E}" type="sibTrans" cxnId="{5AB56FF7-9F7D-4A0B-B605-522A30183DCA}">
      <dgm:prSet/>
      <dgm:spPr/>
      <dgm:t>
        <a:bodyPr/>
        <a:lstStyle/>
        <a:p>
          <a:endParaRPr lang="en-US"/>
        </a:p>
      </dgm:t>
    </dgm:pt>
    <dgm:pt modelId="{9311668E-6696-4FEF-86D5-377F8EBAB920}" type="pres">
      <dgm:prSet presAssocID="{5B17EEE7-CD84-4F41-8FC9-1AD040BAB919}" presName="linear" presStyleCnt="0">
        <dgm:presLayoutVars>
          <dgm:animLvl val="lvl"/>
          <dgm:resizeHandles val="exact"/>
        </dgm:presLayoutVars>
      </dgm:prSet>
      <dgm:spPr/>
    </dgm:pt>
    <dgm:pt modelId="{A49B53DF-80DD-4EF1-A54C-4F5695EEB3FA}" type="pres">
      <dgm:prSet presAssocID="{71F10CC0-4464-482A-93DC-983A037585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D54D4B-64D2-463E-BA55-B1BFA614D6A7}" type="pres">
      <dgm:prSet presAssocID="{71F10CC0-4464-482A-93DC-983A03758509}" presName="childText" presStyleLbl="revTx" presStyleIdx="0" presStyleCnt="4">
        <dgm:presLayoutVars>
          <dgm:bulletEnabled val="1"/>
        </dgm:presLayoutVars>
      </dgm:prSet>
      <dgm:spPr/>
    </dgm:pt>
    <dgm:pt modelId="{BD06B4C6-DB59-4D92-86B5-75B32EC7F856}" type="pres">
      <dgm:prSet presAssocID="{23C06056-0D21-460E-8E24-2A0526C11B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8F3B91A-388C-4CAC-8978-4243E2A7C402}" type="pres">
      <dgm:prSet presAssocID="{23C06056-0D21-460E-8E24-2A0526C11BDA}" presName="childText" presStyleLbl="revTx" presStyleIdx="1" presStyleCnt="4">
        <dgm:presLayoutVars>
          <dgm:bulletEnabled val="1"/>
        </dgm:presLayoutVars>
      </dgm:prSet>
      <dgm:spPr/>
    </dgm:pt>
    <dgm:pt modelId="{0FA7DB96-F152-4AEA-9B43-14AB5D6F41E1}" type="pres">
      <dgm:prSet presAssocID="{FEDD0755-1F66-41D9-96DD-9A2C530B69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46C3F5-7E19-437C-88CD-97C23F02352D}" type="pres">
      <dgm:prSet presAssocID="{FEDD0755-1F66-41D9-96DD-9A2C530B69E9}" presName="childText" presStyleLbl="revTx" presStyleIdx="2" presStyleCnt="4">
        <dgm:presLayoutVars>
          <dgm:bulletEnabled val="1"/>
        </dgm:presLayoutVars>
      </dgm:prSet>
      <dgm:spPr/>
    </dgm:pt>
    <dgm:pt modelId="{089C0D4A-4450-4423-9EA3-73C2938E3B2B}" type="pres">
      <dgm:prSet presAssocID="{A14A92B1-971E-444A-947B-273B091DC48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F49430F-42A1-4E07-9359-0FFBE3FE199A}" type="pres">
      <dgm:prSet presAssocID="{A14A92B1-971E-444A-947B-273B091DC48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FEE060F-BC87-4A91-88E9-EC82679A5CB8}" type="presOf" srcId="{FEDD0755-1F66-41D9-96DD-9A2C530B69E9}" destId="{0FA7DB96-F152-4AEA-9B43-14AB5D6F41E1}" srcOrd="0" destOrd="0" presId="urn:microsoft.com/office/officeart/2005/8/layout/vList2"/>
    <dgm:cxn modelId="{CAF72023-9EEE-4FCE-BEE3-5F63DCF3477F}" srcId="{71F10CC0-4464-482A-93DC-983A03758509}" destId="{C03FE3D4-631F-425D-BA85-10D38B9CD543}" srcOrd="0" destOrd="0" parTransId="{BBE18C15-E434-4EA0-B83B-0B382EECE9C1}" sibTransId="{74D188E3-DC1B-4C38-A867-4BB4EAC32474}"/>
    <dgm:cxn modelId="{5F9E982C-948C-4BB1-ADC4-EAC42515D65B}" srcId="{FEDD0755-1F66-41D9-96DD-9A2C530B69E9}" destId="{B48DA25E-5147-43F1-B2DA-84F6076AF4EB}" srcOrd="0" destOrd="0" parTransId="{F32FBE10-6403-40A2-964B-026A42D3486D}" sibTransId="{895CED76-3739-49A5-AD2E-C26BFF25BD4F}"/>
    <dgm:cxn modelId="{75B55434-CBC9-4E1A-B0CC-66D9A406D86A}" type="presOf" srcId="{264DBCCE-7F0D-4AD8-B6A9-BABDF42A2D6A}" destId="{DF49430F-42A1-4E07-9359-0FFBE3FE199A}" srcOrd="0" destOrd="0" presId="urn:microsoft.com/office/officeart/2005/8/layout/vList2"/>
    <dgm:cxn modelId="{F4FF4E5F-41BF-45A5-873D-880068957262}" type="presOf" srcId="{A14A92B1-971E-444A-947B-273B091DC487}" destId="{089C0D4A-4450-4423-9EA3-73C2938E3B2B}" srcOrd="0" destOrd="0" presId="urn:microsoft.com/office/officeart/2005/8/layout/vList2"/>
    <dgm:cxn modelId="{2C2C1566-36C3-4147-8C95-D925701B2369}" type="presOf" srcId="{C03FE3D4-631F-425D-BA85-10D38B9CD543}" destId="{69D54D4B-64D2-463E-BA55-B1BFA614D6A7}" srcOrd="0" destOrd="0" presId="urn:microsoft.com/office/officeart/2005/8/layout/vList2"/>
    <dgm:cxn modelId="{1B424A6A-512C-4D5D-A2BC-1E6F4F562283}" srcId="{5B17EEE7-CD84-4F41-8FC9-1AD040BAB919}" destId="{FEDD0755-1F66-41D9-96DD-9A2C530B69E9}" srcOrd="2" destOrd="0" parTransId="{7FE727F8-EA0D-46D9-B24E-7B4ABDFBD7B9}" sibTransId="{09D45C09-65D8-4FC2-B96B-11968DE2BA52}"/>
    <dgm:cxn modelId="{54C5246B-3FD3-4B42-86C4-1732F01DBED2}" srcId="{5B17EEE7-CD84-4F41-8FC9-1AD040BAB919}" destId="{71F10CC0-4464-482A-93DC-983A03758509}" srcOrd="0" destOrd="0" parTransId="{47431FB6-C1E4-4ABD-886C-33EEB3322BA1}" sibTransId="{DD50D392-F27D-466B-9E45-20FD50EA28A6}"/>
    <dgm:cxn modelId="{2E37E74B-024E-4A97-AFD8-4169B52007E7}" srcId="{5B17EEE7-CD84-4F41-8FC9-1AD040BAB919}" destId="{23C06056-0D21-460E-8E24-2A0526C11BDA}" srcOrd="1" destOrd="0" parTransId="{BD135C08-DA19-4DC4-84C4-6C4FC974344D}" sibTransId="{DCEE4E0C-A428-45F5-8ABC-23ECBD957502}"/>
    <dgm:cxn modelId="{4CE10B6C-A3EF-4A0D-9B54-DFFC6018631A}" type="presOf" srcId="{6B12FF95-309E-4486-A168-4145A04178B5}" destId="{D8F3B91A-388C-4CAC-8978-4243E2A7C402}" srcOrd="0" destOrd="0" presId="urn:microsoft.com/office/officeart/2005/8/layout/vList2"/>
    <dgm:cxn modelId="{7EC02B9A-49C6-477B-857E-2D352A0F3106}" type="presOf" srcId="{B48DA25E-5147-43F1-B2DA-84F6076AF4EB}" destId="{2E46C3F5-7E19-437C-88CD-97C23F02352D}" srcOrd="0" destOrd="0" presId="urn:microsoft.com/office/officeart/2005/8/layout/vList2"/>
    <dgm:cxn modelId="{D1A256A1-090F-406B-9404-3849A4F34D4C}" srcId="{A14A92B1-971E-444A-947B-273B091DC487}" destId="{264DBCCE-7F0D-4AD8-B6A9-BABDF42A2D6A}" srcOrd="0" destOrd="0" parTransId="{E9847B3F-0B30-4DF6-AFA7-40E32514B57E}" sibTransId="{44214A84-96EB-4BBC-BA11-E9F1025F6EC9}"/>
    <dgm:cxn modelId="{A75192C6-0A77-41EB-9AF8-B4DE5D800D18}" type="presOf" srcId="{23C06056-0D21-460E-8E24-2A0526C11BDA}" destId="{BD06B4C6-DB59-4D92-86B5-75B32EC7F856}" srcOrd="0" destOrd="0" presId="urn:microsoft.com/office/officeart/2005/8/layout/vList2"/>
    <dgm:cxn modelId="{17D77DCD-45B9-4B9D-8FB8-21F9F0536E99}" srcId="{23C06056-0D21-460E-8E24-2A0526C11BDA}" destId="{6B12FF95-309E-4486-A168-4145A04178B5}" srcOrd="0" destOrd="0" parTransId="{366923B2-1CB1-4C46-8D7F-D16E706F82E9}" sibTransId="{FB442E6D-B084-41D3-9B7E-5EAD69F3501A}"/>
    <dgm:cxn modelId="{12D1F5DD-E300-4FB4-A4A0-458FA00F3762}" type="presOf" srcId="{5B17EEE7-CD84-4F41-8FC9-1AD040BAB919}" destId="{9311668E-6696-4FEF-86D5-377F8EBAB920}" srcOrd="0" destOrd="0" presId="urn:microsoft.com/office/officeart/2005/8/layout/vList2"/>
    <dgm:cxn modelId="{498488E1-86ED-49D8-9E20-EABB63756BB0}" type="presOf" srcId="{71F10CC0-4464-482A-93DC-983A03758509}" destId="{A49B53DF-80DD-4EF1-A54C-4F5695EEB3FA}" srcOrd="0" destOrd="0" presId="urn:microsoft.com/office/officeart/2005/8/layout/vList2"/>
    <dgm:cxn modelId="{5AB56FF7-9F7D-4A0B-B605-522A30183DCA}" srcId="{5B17EEE7-CD84-4F41-8FC9-1AD040BAB919}" destId="{A14A92B1-971E-444A-947B-273B091DC487}" srcOrd="3" destOrd="0" parTransId="{A1312686-6165-4A04-A795-77ED3953A476}" sibTransId="{9C7FA202-AA05-4282-9972-DB160775E41E}"/>
    <dgm:cxn modelId="{3EFB0CDA-A28D-4AE8-B971-4E7FE3B5B1C6}" type="presParOf" srcId="{9311668E-6696-4FEF-86D5-377F8EBAB920}" destId="{A49B53DF-80DD-4EF1-A54C-4F5695EEB3FA}" srcOrd="0" destOrd="0" presId="urn:microsoft.com/office/officeart/2005/8/layout/vList2"/>
    <dgm:cxn modelId="{29DFFB1D-6B23-4F00-B82F-5E640EC4A035}" type="presParOf" srcId="{9311668E-6696-4FEF-86D5-377F8EBAB920}" destId="{69D54D4B-64D2-463E-BA55-B1BFA614D6A7}" srcOrd="1" destOrd="0" presId="urn:microsoft.com/office/officeart/2005/8/layout/vList2"/>
    <dgm:cxn modelId="{0E6C074C-0C7B-42BC-A52B-6AF01AD1C14C}" type="presParOf" srcId="{9311668E-6696-4FEF-86D5-377F8EBAB920}" destId="{BD06B4C6-DB59-4D92-86B5-75B32EC7F856}" srcOrd="2" destOrd="0" presId="urn:microsoft.com/office/officeart/2005/8/layout/vList2"/>
    <dgm:cxn modelId="{E37F4416-C65C-43F6-9A86-181400B14A2B}" type="presParOf" srcId="{9311668E-6696-4FEF-86D5-377F8EBAB920}" destId="{D8F3B91A-388C-4CAC-8978-4243E2A7C402}" srcOrd="3" destOrd="0" presId="urn:microsoft.com/office/officeart/2005/8/layout/vList2"/>
    <dgm:cxn modelId="{B3113DAE-1C5B-4C77-9417-A41529B1300C}" type="presParOf" srcId="{9311668E-6696-4FEF-86D5-377F8EBAB920}" destId="{0FA7DB96-F152-4AEA-9B43-14AB5D6F41E1}" srcOrd="4" destOrd="0" presId="urn:microsoft.com/office/officeart/2005/8/layout/vList2"/>
    <dgm:cxn modelId="{9E6D13FF-DBA3-45AB-A1DE-2148E84B76AC}" type="presParOf" srcId="{9311668E-6696-4FEF-86D5-377F8EBAB920}" destId="{2E46C3F5-7E19-437C-88CD-97C23F02352D}" srcOrd="5" destOrd="0" presId="urn:microsoft.com/office/officeart/2005/8/layout/vList2"/>
    <dgm:cxn modelId="{688FB26B-ABC6-4793-B01E-CB2A1F3D84EA}" type="presParOf" srcId="{9311668E-6696-4FEF-86D5-377F8EBAB920}" destId="{089C0D4A-4450-4423-9EA3-73C2938E3B2B}" srcOrd="6" destOrd="0" presId="urn:microsoft.com/office/officeart/2005/8/layout/vList2"/>
    <dgm:cxn modelId="{AF067D76-170E-40DB-B21E-C6163F179129}" type="presParOf" srcId="{9311668E-6696-4FEF-86D5-377F8EBAB920}" destId="{DF49430F-42A1-4E07-9359-0FFBE3FE199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5581-8094-4122-A336-0963831D11B9}">
      <dsp:nvSpPr>
        <dsp:cNvPr id="0" name=""/>
        <dsp:cNvSpPr/>
      </dsp:nvSpPr>
      <dsp:spPr>
        <a:xfrm>
          <a:off x="0" y="0"/>
          <a:ext cx="101641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95C5-CDA6-4CE0-B9D3-55C2C82AC871}">
      <dsp:nvSpPr>
        <dsp:cNvPr id="0" name=""/>
        <dsp:cNvSpPr/>
      </dsp:nvSpPr>
      <dsp:spPr>
        <a:xfrm>
          <a:off x="0" y="0"/>
          <a:ext cx="2032829" cy="555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There are 6 main parameters in the specification of the product: </a:t>
          </a:r>
        </a:p>
      </dsp:txBody>
      <dsp:txXfrm>
        <a:off x="0" y="0"/>
        <a:ext cx="2032829" cy="5551527"/>
      </dsp:txXfrm>
    </dsp:sp>
    <dsp:sp modelId="{73CF0B37-22A5-4CC6-A2EB-5479CFC4A4B0}">
      <dsp:nvSpPr>
        <dsp:cNvPr id="0" name=""/>
        <dsp:cNvSpPr/>
      </dsp:nvSpPr>
      <dsp:spPr>
        <a:xfrm>
          <a:off x="2185291" y="43710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4000" kern="1200" dirty="0"/>
            <a:t>1. </a:t>
          </a:r>
          <a:r>
            <a:rPr lang="en-US" sz="3600" kern="1200" dirty="0"/>
            <a:t>Open circuit gain </a:t>
          </a:r>
          <a:endParaRPr lang="en-US" sz="4000" kern="1200" dirty="0"/>
        </a:p>
      </dsp:txBody>
      <dsp:txXfrm>
        <a:off x="2185291" y="43710"/>
        <a:ext cx="7978855" cy="874203"/>
      </dsp:txXfrm>
    </dsp:sp>
    <dsp:sp modelId="{83A23B85-FEC4-4E55-ACFA-24663F0CCB33}">
      <dsp:nvSpPr>
        <dsp:cNvPr id="0" name=""/>
        <dsp:cNvSpPr/>
      </dsp:nvSpPr>
      <dsp:spPr>
        <a:xfrm>
          <a:off x="2032829" y="917913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F1DB8-8610-4515-AF7F-A629FF4E1CC1}">
      <dsp:nvSpPr>
        <dsp:cNvPr id="0" name=""/>
        <dsp:cNvSpPr/>
      </dsp:nvSpPr>
      <dsp:spPr>
        <a:xfrm>
          <a:off x="2185291" y="961623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2. Gain with the 8Ω load </a:t>
          </a:r>
        </a:p>
      </dsp:txBody>
      <dsp:txXfrm>
        <a:off x="2185291" y="961623"/>
        <a:ext cx="7978855" cy="874203"/>
      </dsp:txXfrm>
    </dsp:sp>
    <dsp:sp modelId="{E609AF01-B231-4E39-B569-FD85D9E09BA8}">
      <dsp:nvSpPr>
        <dsp:cNvPr id="0" name=""/>
        <dsp:cNvSpPr/>
      </dsp:nvSpPr>
      <dsp:spPr>
        <a:xfrm>
          <a:off x="2032829" y="1835826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5A673-386E-4464-AD15-804C4C3C39A6}">
      <dsp:nvSpPr>
        <dsp:cNvPr id="0" name=""/>
        <dsp:cNvSpPr/>
      </dsp:nvSpPr>
      <dsp:spPr>
        <a:xfrm>
          <a:off x="2185291" y="1879536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3. Bandwidth </a:t>
          </a:r>
        </a:p>
      </dsp:txBody>
      <dsp:txXfrm>
        <a:off x="2185291" y="1879536"/>
        <a:ext cx="7978855" cy="874203"/>
      </dsp:txXfrm>
    </dsp:sp>
    <dsp:sp modelId="{DAA29929-3C08-44A3-A162-90B8DF5D0725}">
      <dsp:nvSpPr>
        <dsp:cNvPr id="0" name=""/>
        <dsp:cNvSpPr/>
      </dsp:nvSpPr>
      <dsp:spPr>
        <a:xfrm>
          <a:off x="2032829" y="2753739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13BA1-7236-4E37-A2FE-10E59DBB7F47}">
      <dsp:nvSpPr>
        <dsp:cNvPr id="0" name=""/>
        <dsp:cNvSpPr/>
      </dsp:nvSpPr>
      <dsp:spPr>
        <a:xfrm>
          <a:off x="2185291" y="2797449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4. Input Resistance </a:t>
          </a:r>
        </a:p>
      </dsp:txBody>
      <dsp:txXfrm>
        <a:off x="2185291" y="2797449"/>
        <a:ext cx="7978855" cy="874203"/>
      </dsp:txXfrm>
    </dsp:sp>
    <dsp:sp modelId="{5E6B231C-389F-480C-BE07-AFA437E6E6B1}">
      <dsp:nvSpPr>
        <dsp:cNvPr id="0" name=""/>
        <dsp:cNvSpPr/>
      </dsp:nvSpPr>
      <dsp:spPr>
        <a:xfrm>
          <a:off x="2032829" y="3671652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BAA2D-69C1-4E19-9BF4-C38DCD6D2E3A}">
      <dsp:nvSpPr>
        <dsp:cNvPr id="0" name=""/>
        <dsp:cNvSpPr/>
      </dsp:nvSpPr>
      <dsp:spPr>
        <a:xfrm>
          <a:off x="2185291" y="3715362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5. Output Resistance </a:t>
          </a:r>
        </a:p>
      </dsp:txBody>
      <dsp:txXfrm>
        <a:off x="2185291" y="3715362"/>
        <a:ext cx="7978855" cy="874203"/>
      </dsp:txXfrm>
    </dsp:sp>
    <dsp:sp modelId="{AFBFB8BA-E461-48B7-9BA8-04D85823D2BB}">
      <dsp:nvSpPr>
        <dsp:cNvPr id="0" name=""/>
        <dsp:cNvSpPr/>
      </dsp:nvSpPr>
      <dsp:spPr>
        <a:xfrm>
          <a:off x="2032829" y="4589565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C71FF-0C19-49A2-BDF4-F58821E450D2}">
      <dsp:nvSpPr>
        <dsp:cNvPr id="0" name=""/>
        <dsp:cNvSpPr/>
      </dsp:nvSpPr>
      <dsp:spPr>
        <a:xfrm>
          <a:off x="2185291" y="4633275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6. Power Dissipation </a:t>
          </a:r>
        </a:p>
      </dsp:txBody>
      <dsp:txXfrm>
        <a:off x="2185291" y="4633275"/>
        <a:ext cx="7978855" cy="874203"/>
      </dsp:txXfrm>
    </dsp:sp>
    <dsp:sp modelId="{A1D5A8D7-7414-4DBE-9651-E9C12B039533}">
      <dsp:nvSpPr>
        <dsp:cNvPr id="0" name=""/>
        <dsp:cNvSpPr/>
      </dsp:nvSpPr>
      <dsp:spPr>
        <a:xfrm>
          <a:off x="2032829" y="5507479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2CF26-CB88-419A-B210-022F1C3F67FF}">
      <dsp:nvSpPr>
        <dsp:cNvPr id="0" name=""/>
        <dsp:cNvSpPr/>
      </dsp:nvSpPr>
      <dsp:spPr>
        <a:xfrm>
          <a:off x="4957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Input</a:t>
          </a:r>
        </a:p>
      </dsp:txBody>
      <dsp:txXfrm>
        <a:off x="43050" y="1204895"/>
        <a:ext cx="2091447" cy="1224393"/>
      </dsp:txXfrm>
    </dsp:sp>
    <dsp:sp modelId="{6B81D6DE-6DCC-4A17-B604-53B7E27D3B83}">
      <dsp:nvSpPr>
        <dsp:cNvPr id="0" name=""/>
        <dsp:cNvSpPr/>
      </dsp:nvSpPr>
      <dsp:spPr>
        <a:xfrm>
          <a:off x="2389354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389354" y="1655820"/>
        <a:ext cx="321677" cy="322543"/>
      </dsp:txXfrm>
    </dsp:sp>
    <dsp:sp modelId="{747E121A-E3BE-43A6-A429-2019A3D86A2D}">
      <dsp:nvSpPr>
        <dsp:cNvPr id="0" name=""/>
        <dsp:cNvSpPr/>
      </dsp:nvSpPr>
      <dsp:spPr>
        <a:xfrm>
          <a:off x="3039644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Stage 1</a:t>
          </a:r>
          <a:br>
            <a:rPr lang="en-US" sz="2600" kern="1200" dirty="0"/>
          </a:br>
          <a:r>
            <a:rPr lang="en-US" sz="2600" kern="1200" dirty="0"/>
            <a:t>Pre-Amplifier</a:t>
          </a:r>
        </a:p>
      </dsp:txBody>
      <dsp:txXfrm>
        <a:off x="3077737" y="1204895"/>
        <a:ext cx="2091447" cy="1224393"/>
      </dsp:txXfrm>
    </dsp:sp>
    <dsp:sp modelId="{4CE461A5-1E88-413C-87DD-194B26AF723A}">
      <dsp:nvSpPr>
        <dsp:cNvPr id="0" name=""/>
        <dsp:cNvSpPr/>
      </dsp:nvSpPr>
      <dsp:spPr>
        <a:xfrm>
          <a:off x="5424040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24040" y="1655820"/>
        <a:ext cx="321677" cy="322543"/>
      </dsp:txXfrm>
    </dsp:sp>
    <dsp:sp modelId="{5E41D9CB-1823-42C8-A81D-57216DD26729}">
      <dsp:nvSpPr>
        <dsp:cNvPr id="0" name=""/>
        <dsp:cNvSpPr/>
      </dsp:nvSpPr>
      <dsp:spPr>
        <a:xfrm>
          <a:off x="6074330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Stage 2 </a:t>
          </a:r>
          <a:br>
            <a:rPr lang="en-US" sz="2600" kern="1200" dirty="0"/>
          </a:br>
          <a:r>
            <a:rPr lang="en-US" sz="2600" kern="1200" dirty="0"/>
            <a:t>Power Amplifier</a:t>
          </a:r>
        </a:p>
      </dsp:txBody>
      <dsp:txXfrm>
        <a:off x="6112423" y="1204895"/>
        <a:ext cx="2091447" cy="1224393"/>
      </dsp:txXfrm>
    </dsp:sp>
    <dsp:sp modelId="{9E64275E-A20D-4442-B3D2-808B8B31EB05}">
      <dsp:nvSpPr>
        <dsp:cNvPr id="0" name=""/>
        <dsp:cNvSpPr/>
      </dsp:nvSpPr>
      <dsp:spPr>
        <a:xfrm>
          <a:off x="8458727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58727" y="1655820"/>
        <a:ext cx="321677" cy="322543"/>
      </dsp:txXfrm>
    </dsp:sp>
    <dsp:sp modelId="{94F6F77B-EA87-405F-B655-B2EC0428B6C4}">
      <dsp:nvSpPr>
        <dsp:cNvPr id="0" name=""/>
        <dsp:cNvSpPr/>
      </dsp:nvSpPr>
      <dsp:spPr>
        <a:xfrm>
          <a:off x="9109017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Output</a:t>
          </a:r>
        </a:p>
      </dsp:txBody>
      <dsp:txXfrm>
        <a:off x="9147110" y="1204895"/>
        <a:ext cx="2091447" cy="1224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2364B-72EE-4965-AE4A-388BCF483D23}">
      <dsp:nvSpPr>
        <dsp:cNvPr id="0" name=""/>
        <dsp:cNvSpPr/>
      </dsp:nvSpPr>
      <dsp:spPr>
        <a:xfrm>
          <a:off x="9782" y="0"/>
          <a:ext cx="1488416" cy="1417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9A389-0DF0-4DAC-A6C5-4309B57DFCE6}">
      <dsp:nvSpPr>
        <dsp:cNvPr id="0" name=""/>
        <dsp:cNvSpPr/>
      </dsp:nvSpPr>
      <dsp:spPr>
        <a:xfrm>
          <a:off x="9782" y="1536130"/>
          <a:ext cx="4252619" cy="607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Pre Amplifier: </a:t>
          </a:r>
        </a:p>
      </dsp:txBody>
      <dsp:txXfrm>
        <a:off x="9782" y="1536130"/>
        <a:ext cx="4252619" cy="607358"/>
      </dsp:txXfrm>
    </dsp:sp>
    <dsp:sp modelId="{04485337-81B1-45BC-A430-2DF04EB529F8}">
      <dsp:nvSpPr>
        <dsp:cNvPr id="0" name=""/>
        <dsp:cNvSpPr/>
      </dsp:nvSpPr>
      <dsp:spPr>
        <a:xfrm>
          <a:off x="9782" y="2198819"/>
          <a:ext cx="4252619" cy="70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use a common emitter bjt amplifier with the potential divider biasing technique (This is a class A type amplifier)</a:t>
          </a:r>
        </a:p>
      </dsp:txBody>
      <dsp:txXfrm>
        <a:off x="9782" y="2198819"/>
        <a:ext cx="4252619" cy="709617"/>
      </dsp:txXfrm>
    </dsp:sp>
    <dsp:sp modelId="{7E83E9C4-93F7-4D58-B69D-7FA4A2DAA883}">
      <dsp:nvSpPr>
        <dsp:cNvPr id="0" name=""/>
        <dsp:cNvSpPr/>
      </dsp:nvSpPr>
      <dsp:spPr>
        <a:xfrm>
          <a:off x="5006610" y="70961"/>
          <a:ext cx="1488416" cy="1417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AA594-AD6A-424C-829B-1A215BE0C260}">
      <dsp:nvSpPr>
        <dsp:cNvPr id="0" name=""/>
        <dsp:cNvSpPr/>
      </dsp:nvSpPr>
      <dsp:spPr>
        <a:xfrm>
          <a:off x="5006610" y="1607092"/>
          <a:ext cx="4252619" cy="607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Power Amplifier: </a:t>
          </a:r>
        </a:p>
      </dsp:txBody>
      <dsp:txXfrm>
        <a:off x="5006610" y="1607092"/>
        <a:ext cx="4252619" cy="607358"/>
      </dsp:txXfrm>
    </dsp:sp>
    <dsp:sp modelId="{EE52B375-8FF6-42E1-BAD5-BDCCAC6C0D4A}">
      <dsp:nvSpPr>
        <dsp:cNvPr id="0" name=""/>
        <dsp:cNvSpPr/>
      </dsp:nvSpPr>
      <dsp:spPr>
        <a:xfrm>
          <a:off x="5006610" y="2269780"/>
          <a:ext cx="4252619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use the push-pull amplifier with 2 emitter followed voltage buffers (This is a class AB amplifier) </a:t>
          </a:r>
        </a:p>
      </dsp:txBody>
      <dsp:txXfrm>
        <a:off x="5006610" y="2269780"/>
        <a:ext cx="4252619" cy="567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B53DF-80DD-4EF1-A54C-4F5695EEB3FA}">
      <dsp:nvSpPr>
        <dsp:cNvPr id="0" name=""/>
        <dsp:cNvSpPr/>
      </dsp:nvSpPr>
      <dsp:spPr>
        <a:xfrm>
          <a:off x="0" y="34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Maduwantha L.H.H - 200370K</a:t>
          </a:r>
        </a:p>
      </dsp:txBody>
      <dsp:txXfrm>
        <a:off x="26730" y="61573"/>
        <a:ext cx="10004939" cy="494099"/>
      </dsp:txXfrm>
    </dsp:sp>
    <dsp:sp modelId="{69D54D4B-64D2-463E-BA55-B1BFA614D6A7}">
      <dsp:nvSpPr>
        <dsp:cNvPr id="0" name=""/>
        <dsp:cNvSpPr/>
      </dsp:nvSpPr>
      <dsp:spPr>
        <a:xfrm>
          <a:off x="0" y="582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PCB design, Component Selection</a:t>
          </a:r>
        </a:p>
      </dsp:txBody>
      <dsp:txXfrm>
        <a:off x="0" y="582403"/>
        <a:ext cx="10058399" cy="397440"/>
      </dsp:txXfrm>
    </dsp:sp>
    <dsp:sp modelId="{BD06B4C6-DB59-4D92-86B5-75B32EC7F856}">
      <dsp:nvSpPr>
        <dsp:cNvPr id="0" name=""/>
        <dsp:cNvSpPr/>
      </dsp:nvSpPr>
      <dsp:spPr>
        <a:xfrm>
          <a:off x="0" y="979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Dimagi D.H.P. – 210131N</a:t>
          </a:r>
        </a:p>
      </dsp:txBody>
      <dsp:txXfrm>
        <a:off x="26730" y="1006573"/>
        <a:ext cx="10004939" cy="494099"/>
      </dsp:txXfrm>
    </dsp:sp>
    <dsp:sp modelId="{D8F3B91A-388C-4CAC-8978-4243E2A7C402}">
      <dsp:nvSpPr>
        <dsp:cNvPr id="0" name=""/>
        <dsp:cNvSpPr/>
      </dsp:nvSpPr>
      <dsp:spPr>
        <a:xfrm>
          <a:off x="0" y="1527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Enclosure design, Breadboard Implementation</a:t>
          </a:r>
        </a:p>
      </dsp:txBody>
      <dsp:txXfrm>
        <a:off x="0" y="1527403"/>
        <a:ext cx="10058399" cy="397440"/>
      </dsp:txXfrm>
    </dsp:sp>
    <dsp:sp modelId="{0FA7DB96-F152-4AEA-9B43-14AB5D6F41E1}">
      <dsp:nvSpPr>
        <dsp:cNvPr id="0" name=""/>
        <dsp:cNvSpPr/>
      </dsp:nvSpPr>
      <dsp:spPr>
        <a:xfrm>
          <a:off x="0" y="1924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Dissanayaka</a:t>
          </a:r>
          <a:r>
            <a:rPr lang="en-US" sz="2400" kern="1200" dirty="0"/>
            <a:t> D.M.P.C. – 210140P</a:t>
          </a:r>
        </a:p>
      </dsp:txBody>
      <dsp:txXfrm>
        <a:off x="26730" y="1951573"/>
        <a:ext cx="10004939" cy="494099"/>
      </dsp:txXfrm>
    </dsp:sp>
    <dsp:sp modelId="{2E46C3F5-7E19-437C-88CD-97C23F02352D}">
      <dsp:nvSpPr>
        <dsp:cNvPr id="0" name=""/>
        <dsp:cNvSpPr/>
      </dsp:nvSpPr>
      <dsp:spPr>
        <a:xfrm>
          <a:off x="0" y="2472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Enclosure design, Soldering PCB, Breadboard Implementation</a:t>
          </a:r>
        </a:p>
      </dsp:txBody>
      <dsp:txXfrm>
        <a:off x="0" y="2472403"/>
        <a:ext cx="10058399" cy="397440"/>
      </dsp:txXfrm>
    </dsp:sp>
    <dsp:sp modelId="{089C0D4A-4450-4423-9EA3-73C2938E3B2B}">
      <dsp:nvSpPr>
        <dsp:cNvPr id="0" name=""/>
        <dsp:cNvSpPr/>
      </dsp:nvSpPr>
      <dsp:spPr>
        <a:xfrm>
          <a:off x="0" y="2869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Dilshan N.L. – 210129P</a:t>
          </a:r>
        </a:p>
      </dsp:txBody>
      <dsp:txXfrm>
        <a:off x="26730" y="2896573"/>
        <a:ext cx="10004939" cy="494099"/>
      </dsp:txXfrm>
    </dsp:sp>
    <dsp:sp modelId="{DF49430F-42A1-4E07-9359-0FFBE3FE199A}">
      <dsp:nvSpPr>
        <dsp:cNvPr id="0" name=""/>
        <dsp:cNvSpPr/>
      </dsp:nvSpPr>
      <dsp:spPr>
        <a:xfrm>
          <a:off x="0" y="3417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Circuit design, Simulation in Proteus</a:t>
          </a:r>
        </a:p>
      </dsp:txBody>
      <dsp:txXfrm>
        <a:off x="0" y="3417403"/>
        <a:ext cx="10058399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5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5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5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9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8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9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mp-amplifier-amplifier-head-audio-373108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amplifier knobs&#10;&#10;Description automatically generated">
            <a:extLst>
              <a:ext uri="{FF2B5EF4-FFF2-40B4-BE49-F238E27FC236}">
                <a16:creationId xmlns:a16="http://schemas.microsoft.com/office/drawing/2014/main" id="{93D17F60-133D-D871-44EF-4DAB1FDE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A87CE-9BA0-FC01-9198-EBD546CA5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/>
              <a:t>HIGH frequency amplifier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4EFCF-E99D-1229-B78E-B7FE5A322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1">
                <a:solidFill>
                  <a:schemeClr val="tx1"/>
                </a:solidFill>
              </a:rPr>
              <a:t>Analog Mates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2A01E61-DB1C-81BC-F514-A37464021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42"/>
          <a:stretch/>
        </p:blipFill>
        <p:spPr>
          <a:xfrm>
            <a:off x="643468" y="660816"/>
            <a:ext cx="5130796" cy="3412589"/>
          </a:xfrm>
          <a:prstGeom prst="rect">
            <a:avLst/>
          </a:prstGeom>
        </p:spPr>
      </p:pic>
      <p:pic>
        <p:nvPicPr>
          <p:cNvPr id="3" name="Picture 2" descr="A circuit board with wires and a round object&#10;&#10;Description automatically generated">
            <a:extLst>
              <a:ext uri="{FF2B5EF4-FFF2-40B4-BE49-F238E27FC236}">
                <a16:creationId xmlns:a16="http://schemas.microsoft.com/office/drawing/2014/main" id="{0B90E07F-08DE-B9E4-0246-1BD304B6C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97" y="644075"/>
            <a:ext cx="5121235" cy="345251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C1230-35DD-79E8-C9BB-8B8A0556D792}"/>
              </a:ext>
            </a:extLst>
          </p:cNvPr>
          <p:cNvSpPr/>
          <p:nvPr/>
        </p:nvSpPr>
        <p:spPr>
          <a:xfrm>
            <a:off x="166116" y="4692768"/>
            <a:ext cx="11859768" cy="20025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C5741C-CD77-D9B5-E2C7-14CBBAE42B62}"/>
              </a:ext>
            </a:extLst>
          </p:cNvPr>
          <p:cNvCxnSpPr/>
          <p:nvPr/>
        </p:nvCxnSpPr>
        <p:spPr>
          <a:xfrm>
            <a:off x="6096000" y="4692768"/>
            <a:ext cx="0" cy="2002536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572138-0D53-AB8C-2C1E-181981A54861}"/>
              </a:ext>
            </a:extLst>
          </p:cNvPr>
          <p:cNvSpPr txBox="1"/>
          <p:nvPr/>
        </p:nvSpPr>
        <p:spPr>
          <a:xfrm>
            <a:off x="1575510" y="5117467"/>
            <a:ext cx="2958288" cy="98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6000"/>
              </a:lnSpc>
              <a:spcBef>
                <a:spcPts val="500"/>
              </a:spcBef>
              <a:spcAft>
                <a:spcPts val="15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waveform with 8Ω load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4C97F-775C-E36D-D5E0-1778B4F0FADE}"/>
              </a:ext>
            </a:extLst>
          </p:cNvPr>
          <p:cNvSpPr txBox="1"/>
          <p:nvPr/>
        </p:nvSpPr>
        <p:spPr>
          <a:xfrm>
            <a:off x="7581798" y="5080967"/>
            <a:ext cx="2958288" cy="108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Breadboard </a:t>
            </a:r>
          </a:p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24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BCB84302-C378-911D-9CC7-1CB151399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3589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39DCC-3067-FA7E-9217-B815E241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Components used in the circuit: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53F6-16ED-6C1D-C747-4EE1E6B6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1" y="2375554"/>
            <a:ext cx="4829174" cy="3839851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2N2222A NPN BJT transistor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 31C power transistor (2)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 32C power transistor (2)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Capacitors (1µF, 10 µF, 100 µF, 1000 µF, 220 µF)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Resistors (1.2kΩ, 10kΩ, 2.2kΩ, 270 Ω, 56 Ω, 2.2k Ω)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resistors (68 Ω, 2.2 Ω)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1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691DD-A7CB-204E-93F3-C03F15446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9" b="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28D55-4CB9-5170-4D8C-A979CF8A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89" y="5599009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60975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E1AA-E223-A7CF-AF25-5F84F03B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Schematic Diagram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F8D8DD-2BB5-4D6E-442C-D0E0C7C7A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3374"/>
          <a:stretch/>
        </p:blipFill>
        <p:spPr>
          <a:xfrm>
            <a:off x="2071580" y="1681782"/>
            <a:ext cx="8196369" cy="4738068"/>
          </a:xfrm>
        </p:spPr>
      </p:pic>
    </p:spTree>
    <p:extLst>
      <p:ext uri="{BB962C8B-B14F-4D97-AF65-F5344CB8AC3E}">
        <p14:creationId xmlns:p14="http://schemas.microsoft.com/office/powerpoint/2010/main" val="102978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6D087-A58C-4303-1F01-F08C3BC01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398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solidFill>
            <a:srgbClr val="D8DD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5CC6E-BEE5-5691-4E49-B267BF4C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100" cap="all" spc="-100">
                <a:solidFill>
                  <a:schemeClr val="tx1"/>
                </a:solidFill>
              </a:rPr>
              <a:t>PCB Implementation</a:t>
            </a:r>
            <a:br>
              <a:rPr lang="en-US" sz="3100" cap="all" spc="-100">
                <a:solidFill>
                  <a:schemeClr val="tx1"/>
                </a:solidFill>
              </a:rPr>
            </a:br>
            <a:endParaRPr lang="en-US" sz="3100" cap="all" spc="-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4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77A39D0F-B5FC-9E24-6465-5EB67D527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0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2-04 at 18.15.25">
            <a:hlinkClick r:id="" action="ppaction://media"/>
            <a:extLst>
              <a:ext uri="{FF2B5EF4-FFF2-40B4-BE49-F238E27FC236}">
                <a16:creationId xmlns:a16="http://schemas.microsoft.com/office/drawing/2014/main" id="{40D7D7B9-298A-C716-5884-259E221BE4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130" y="1461052"/>
            <a:ext cx="8417654" cy="47449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40112-E410-65E5-72BE-6AD8E5ACCB80}"/>
              </a:ext>
            </a:extLst>
          </p:cNvPr>
          <p:cNvSpPr txBox="1"/>
          <p:nvPr/>
        </p:nvSpPr>
        <p:spPr>
          <a:xfrm>
            <a:off x="4152900" y="66787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Testing with the PCB</a:t>
            </a:r>
          </a:p>
        </p:txBody>
      </p:sp>
    </p:spTree>
    <p:extLst>
      <p:ext uri="{BB962C8B-B14F-4D97-AF65-F5344CB8AC3E}">
        <p14:creationId xmlns:p14="http://schemas.microsoft.com/office/powerpoint/2010/main" val="17994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y metal box with holes&#10;&#10;Description automatically generated">
            <a:extLst>
              <a:ext uri="{FF2B5EF4-FFF2-40B4-BE49-F238E27FC236}">
                <a16:creationId xmlns:a16="http://schemas.microsoft.com/office/drawing/2014/main" id="{8318E928-F789-7796-D9EF-EE65F95E2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0" y="643465"/>
            <a:ext cx="6817289" cy="42778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6E221-9E52-5191-6F64-540C693D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069" y="1111662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>
                <a:solidFill>
                  <a:schemeClr val="bg1"/>
                </a:solidFill>
              </a:rPr>
              <a:t>Enclosure Design</a:t>
            </a:r>
          </a:p>
        </p:txBody>
      </p:sp>
      <p:pic>
        <p:nvPicPr>
          <p:cNvPr id="7" name="Picture 6" descr="A metal plate with holes&#10;&#10;Description automatically generated">
            <a:extLst>
              <a:ext uri="{FF2B5EF4-FFF2-40B4-BE49-F238E27FC236}">
                <a16:creationId xmlns:a16="http://schemas.microsoft.com/office/drawing/2014/main" id="{76882BA7-3DA0-09AF-00B3-9A116026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80" y="3724481"/>
            <a:ext cx="5190044" cy="293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5662E-DFC2-5D5E-14B3-BBB1B21D43C7}"/>
              </a:ext>
            </a:extLst>
          </p:cNvPr>
          <p:cNvSpPr txBox="1"/>
          <p:nvPr/>
        </p:nvSpPr>
        <p:spPr>
          <a:xfrm>
            <a:off x="8458200" y="2568048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SolidWorks Sketches</a:t>
            </a:r>
          </a:p>
        </p:txBody>
      </p:sp>
    </p:spTree>
    <p:extLst>
      <p:ext uri="{BB962C8B-B14F-4D97-AF65-F5344CB8AC3E}">
        <p14:creationId xmlns:p14="http://schemas.microsoft.com/office/powerpoint/2010/main" val="127948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A37C-E0A2-6882-272C-FDC89A7A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41437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Final Product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ey plastic basket with wires&#10;&#10;Description automatically generated">
            <a:extLst>
              <a:ext uri="{FF2B5EF4-FFF2-40B4-BE49-F238E27FC236}">
                <a16:creationId xmlns:a16="http://schemas.microsoft.com/office/drawing/2014/main" id="{5FFB3EDD-3970-2DD7-FD99-D9132269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33450" r="10906" b="9585"/>
          <a:stretch/>
        </p:blipFill>
        <p:spPr>
          <a:xfrm>
            <a:off x="1081385" y="1385137"/>
            <a:ext cx="4776690" cy="2672511"/>
          </a:xfrm>
          <a:prstGeom prst="rect">
            <a:avLst/>
          </a:prstGeom>
        </p:spPr>
      </p:pic>
      <p:pic>
        <p:nvPicPr>
          <p:cNvPr id="5" name="Content Placeholder 4" descr="A grey box with wires and wires&#10;&#10;Description automatically generated">
            <a:extLst>
              <a:ext uri="{FF2B5EF4-FFF2-40B4-BE49-F238E27FC236}">
                <a16:creationId xmlns:a16="http://schemas.microsoft.com/office/drawing/2014/main" id="{59F956F9-A142-C974-2EBF-62E23A1DC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t="26430" r="7465" b="5927"/>
          <a:stretch/>
        </p:blipFill>
        <p:spPr>
          <a:xfrm>
            <a:off x="6941820" y="1342936"/>
            <a:ext cx="3989216" cy="27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7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0B18-EE9F-CEC1-EC3B-F94F2120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508199-5D13-5BC7-E51F-5A3C32244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661575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27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03A25647-70AF-D7E0-265A-19C35D310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8244" b="7170"/>
          <a:stretch/>
        </p:blipFill>
        <p:spPr>
          <a:xfrm>
            <a:off x="20" y="-11429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242E2-889A-8509-9234-F546577F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D0C7-CCC1-F76B-4733-53EDF6C1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800" dirty="0"/>
              <a:t>Bandwidth: 20kHz – 100kHz </a:t>
            </a:r>
          </a:p>
          <a:p>
            <a:r>
              <a:rPr lang="en-US" sz="2800" dirty="0"/>
              <a:t>Minimum number of transistors used: 3</a:t>
            </a:r>
          </a:p>
          <a:p>
            <a:r>
              <a:rPr lang="en-US" sz="2800" dirty="0"/>
              <a:t>Operating Voltage&lt; 12V </a:t>
            </a:r>
          </a:p>
          <a:p>
            <a:r>
              <a:rPr lang="en-US" sz="2800" dirty="0"/>
              <a:t>Input: 100mV peak to peak </a:t>
            </a:r>
          </a:p>
          <a:p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should be able to drive 8 Ω (headphone) load without significant waveform distortion or amplitude reduction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543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CB25-A2F7-7B0A-7B8F-8B42B22F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1BB1BB08-B13B-6446-235A-A6D3F0BF9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5357" y="645106"/>
            <a:ext cx="556466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31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0B66D0F-03BD-EF73-9F6D-E03B82231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462734"/>
              </p:ext>
            </p:extLst>
          </p:nvPr>
        </p:nvGraphicFramePr>
        <p:xfrm>
          <a:off x="961053" y="401216"/>
          <a:ext cx="10164147" cy="5551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7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tx1">
                <a:lumMod val="85000"/>
                <a:lumOff val="1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961F0-189B-3E66-D5EB-A324BD07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of the Circuit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4EBC49-2DD9-954B-CB49-B0AB65D2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409050"/>
              </p:ext>
            </p:extLst>
          </p:nvPr>
        </p:nvGraphicFramePr>
        <p:xfrm>
          <a:off x="519867" y="2766618"/>
          <a:ext cx="11281608" cy="3634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39766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D323-56C6-B67A-7AA6-6B1CB57B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Stages of the amplifier: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EFA0C5A-A97A-99DC-B298-547978848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375086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1811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F4E6E-6E65-878F-3F23-6A227EBD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spc="-100" dirty="0"/>
              <a:t>1.PRE- Amplifier </a:t>
            </a:r>
          </a:p>
        </p:txBody>
      </p:sp>
      <p:sp>
        <p:nvSpPr>
          <p:cNvPr id="60" name="Content Placeholder 44">
            <a:extLst>
              <a:ext uri="{FF2B5EF4-FFF2-40B4-BE49-F238E27FC236}">
                <a16:creationId xmlns:a16="http://schemas.microsoft.com/office/drawing/2014/main" id="{A7C76763-6C21-D4BD-3821-890120F9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4" y="2756803"/>
            <a:ext cx="2312479" cy="1719948"/>
          </a:xfrm>
        </p:spPr>
        <p:txBody>
          <a:bodyPr>
            <a:normAutofit fontScale="92500" lnSpcReduction="10000"/>
          </a:bodyPr>
          <a:lstStyle/>
          <a:p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This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is a class A simple common emitter BJT amplifier. We obtained an approximate voltage gain of 20.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32D045-F5CD-1AFA-18DB-0DD13FF6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2699" y="454047"/>
            <a:ext cx="6115555" cy="5982608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D05F603-FCA6-125F-6873-1EE48C08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99" y="454047"/>
            <a:ext cx="3008158" cy="18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C3424-CE75-A6DA-D025-F3DAEFCF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74019"/>
            <a:ext cx="2822740" cy="9906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Solution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1E87-249C-6431-A12A-02A65801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504" y="1401183"/>
            <a:ext cx="5647076" cy="422358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the class AB type push-pull amplifier to protect the gain value.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circuit can protect the voltage gain using voltage buffer common collector BJT amplifiers.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Then we can get a reasonable gain even after the load is connected</a:t>
            </a:r>
            <a:r>
              <a:rPr lang="en-US" sz="2400" dirty="0"/>
              <a:t>.</a:t>
            </a:r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75E5B2-42D9-6332-FEAA-9C711E321F7B}"/>
              </a:ext>
            </a:extLst>
          </p:cNvPr>
          <p:cNvSpPr txBox="1">
            <a:spLocks/>
          </p:cNvSpPr>
          <p:nvPr/>
        </p:nvSpPr>
        <p:spPr>
          <a:xfrm>
            <a:off x="1191152" y="593083"/>
            <a:ext cx="2312480" cy="1063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200" dirty="0"/>
              <a:t>Problem??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7E015-2032-6A7C-2A03-DC5BF0DAE354}"/>
              </a:ext>
            </a:extLst>
          </p:cNvPr>
          <p:cNvSpPr txBox="1"/>
          <p:nvPr/>
        </p:nvSpPr>
        <p:spPr>
          <a:xfrm>
            <a:off x="741670" y="1894158"/>
            <a:ext cx="32588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decreases when the load is connected.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 means the power amplification of the circuit is not better. </a:t>
            </a:r>
          </a:p>
        </p:txBody>
      </p:sp>
    </p:spTree>
    <p:extLst>
      <p:ext uri="{BB962C8B-B14F-4D97-AF65-F5344CB8AC3E}">
        <p14:creationId xmlns:p14="http://schemas.microsoft.com/office/powerpoint/2010/main" val="216322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894CD-B1E6-2050-85D2-0CB15671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2.Power Amplifier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025A-7D53-5A40-E7A9-C931AC69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1" y="2562225"/>
            <a:ext cx="2395030" cy="3441785"/>
          </a:xfrm>
        </p:spPr>
        <p:txBody>
          <a:bodyPr>
            <a:norm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AB Push Pull stage serves as the amplifier's second stage. 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Its purpose is to achieve the required power amplification to drive an 8-ohm load (speaker) while minimizing any substantial reduction in the output amplitude.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771EE-6DB9-0698-9B8F-B65D4199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3426" y="426827"/>
            <a:ext cx="6234710" cy="6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ircuit">
            <a:extLst>
              <a:ext uri="{FF2B5EF4-FFF2-40B4-BE49-F238E27FC236}">
                <a16:creationId xmlns:a16="http://schemas.microsoft.com/office/drawing/2014/main" id="{7F077B1E-6B8A-C4FA-C135-DE338CD6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b="3830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BB7258-55C1-0657-27BB-2E9DCB3B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41339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443</Words>
  <Application>Microsoft Office PowerPoint</Application>
  <PresentationFormat>Widescreen</PresentationFormat>
  <Paragraphs>65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Schoolbook</vt:lpstr>
      <vt:lpstr>Franklin Gothic Book</vt:lpstr>
      <vt:lpstr>Garamond</vt:lpstr>
      <vt:lpstr>Times New Roman</vt:lpstr>
      <vt:lpstr>SavonVTI</vt:lpstr>
      <vt:lpstr>HIGH frequency amplifier</vt:lpstr>
      <vt:lpstr>Objective</vt:lpstr>
      <vt:lpstr>PowerPoint Presentation</vt:lpstr>
      <vt:lpstr>Flow of the Circuit</vt:lpstr>
      <vt:lpstr>Stages of the amplifier: </vt:lpstr>
      <vt:lpstr>1.PRE- Amplifier </vt:lpstr>
      <vt:lpstr>Solution </vt:lpstr>
      <vt:lpstr>2.Power Amplifier</vt:lpstr>
      <vt:lpstr>Prototype Design</vt:lpstr>
      <vt:lpstr>PowerPoint Presentation</vt:lpstr>
      <vt:lpstr>Components used in the circuit: </vt:lpstr>
      <vt:lpstr>Circuit Diagram</vt:lpstr>
      <vt:lpstr>PCB Schematic Diagram</vt:lpstr>
      <vt:lpstr>PCB Implementation </vt:lpstr>
      <vt:lpstr>PowerPoint Presentation</vt:lpstr>
      <vt:lpstr>PowerPoint Presentation</vt:lpstr>
      <vt:lpstr>Enclosure Design</vt:lpstr>
      <vt:lpstr>Final Product</vt:lpstr>
      <vt:lpstr>Individual Contributions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frequency amplifier</dc:title>
  <dc:creator>Lasidu Dilshan</dc:creator>
  <cp:lastModifiedBy>praveen chalanamini</cp:lastModifiedBy>
  <cp:revision>9</cp:revision>
  <dcterms:created xsi:type="dcterms:W3CDTF">2023-10-16T19:54:58Z</dcterms:created>
  <dcterms:modified xsi:type="dcterms:W3CDTF">2023-12-06T16:20:23Z</dcterms:modified>
</cp:coreProperties>
</file>